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1" r:id="rId1"/>
  </p:sldMasterIdLst>
  <p:notesMasterIdLst>
    <p:notesMasterId r:id="rId32"/>
  </p:notesMasterIdLst>
  <p:sldIdLst>
    <p:sldId id="256"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58"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702" y="-33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691103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gc4718ee165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 name="Google Shape;25;gc4718ee165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gc4718ee165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 name="Google Shape;25;gc4718ee165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2330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Orange" type="tx">
  <p:cSld name="TITLE_AND_BODY">
    <p:bg>
      <p:bgPr>
        <a:gradFill>
          <a:gsLst>
            <a:gs pos="0">
              <a:srgbClr val="F67F00"/>
            </a:gs>
            <a:gs pos="100000">
              <a:srgbClr val="FFAE3B"/>
            </a:gs>
          </a:gsLst>
          <a:lin ang="7465411" scaled="0"/>
        </a:gradFill>
        <a:effectLst/>
      </p:bgPr>
    </p:bg>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t="59" b="59"/>
          <a:stretch/>
        </p:blipFill>
        <p:spPr>
          <a:xfrm>
            <a:off x="333137" y="1118462"/>
            <a:ext cx="11934523" cy="4445077"/>
          </a:xfrm>
          <a:prstGeom prst="rect">
            <a:avLst/>
          </a:prstGeom>
          <a:noFill/>
          <a:ln>
            <a:noFill/>
          </a:ln>
        </p:spPr>
      </p:pic>
      <p:sp>
        <p:nvSpPr>
          <p:cNvPr id="13" name="Google Shape;13;p2"/>
          <p:cNvSpPr txBox="1">
            <a:spLocks noGrp="1"/>
          </p:cNvSpPr>
          <p:nvPr>
            <p:ph type="title"/>
          </p:nvPr>
        </p:nvSpPr>
        <p:spPr>
          <a:xfrm>
            <a:off x="448925" y="118500"/>
            <a:ext cx="5631300" cy="1307400"/>
          </a:xfrm>
          <a:prstGeom prst="rect">
            <a:avLst/>
          </a:prstGeom>
          <a:noFill/>
          <a:ln>
            <a:noFill/>
          </a:ln>
        </p:spPr>
        <p:txBody>
          <a:bodyPr spcFirstLastPara="1" wrap="square" lIns="19025" tIns="19025" rIns="19025" bIns="19025" anchor="b" anchorCtr="0">
            <a:noAutofit/>
          </a:bodyPr>
          <a:lstStyle>
            <a:lvl1pPr lvl="0" algn="l">
              <a:lnSpc>
                <a:spcPct val="100000"/>
              </a:lnSpc>
              <a:spcBef>
                <a:spcPts val="0"/>
              </a:spcBef>
              <a:spcAft>
                <a:spcPts val="0"/>
              </a:spcAft>
              <a:buClr>
                <a:srgbClr val="FFFFFF"/>
              </a:buClr>
              <a:buSzPts val="4200"/>
              <a:buFont typeface="Arial"/>
              <a:buNone/>
              <a:defRPr sz="4200" b="0">
                <a:solidFill>
                  <a:srgbClr val="FFFFFF"/>
                </a:solidFill>
              </a:defRPr>
            </a:lvl1pPr>
            <a:lvl2pPr lvl="1" algn="l">
              <a:lnSpc>
                <a:spcPct val="80000"/>
              </a:lnSpc>
              <a:spcBef>
                <a:spcPts val="0"/>
              </a:spcBef>
              <a:spcAft>
                <a:spcPts val="0"/>
              </a:spcAft>
              <a:buClr>
                <a:srgbClr val="E8913D"/>
              </a:buClr>
              <a:buSzPts val="100"/>
              <a:buNone/>
              <a:defRPr sz="800"/>
            </a:lvl2pPr>
            <a:lvl3pPr lvl="2" algn="l">
              <a:lnSpc>
                <a:spcPct val="80000"/>
              </a:lnSpc>
              <a:spcBef>
                <a:spcPts val="0"/>
              </a:spcBef>
              <a:spcAft>
                <a:spcPts val="0"/>
              </a:spcAft>
              <a:buClr>
                <a:srgbClr val="E8913D"/>
              </a:buClr>
              <a:buSzPts val="100"/>
              <a:buNone/>
              <a:defRPr sz="800"/>
            </a:lvl3pPr>
            <a:lvl4pPr lvl="3" algn="l">
              <a:lnSpc>
                <a:spcPct val="80000"/>
              </a:lnSpc>
              <a:spcBef>
                <a:spcPts val="0"/>
              </a:spcBef>
              <a:spcAft>
                <a:spcPts val="0"/>
              </a:spcAft>
              <a:buClr>
                <a:srgbClr val="E8913D"/>
              </a:buClr>
              <a:buSzPts val="100"/>
              <a:buNone/>
              <a:defRPr sz="800"/>
            </a:lvl4pPr>
            <a:lvl5pPr lvl="4" algn="l">
              <a:lnSpc>
                <a:spcPct val="80000"/>
              </a:lnSpc>
              <a:spcBef>
                <a:spcPts val="0"/>
              </a:spcBef>
              <a:spcAft>
                <a:spcPts val="0"/>
              </a:spcAft>
              <a:buClr>
                <a:srgbClr val="E8913D"/>
              </a:buClr>
              <a:buSzPts val="100"/>
              <a:buNone/>
              <a:defRPr sz="800"/>
            </a:lvl5pPr>
            <a:lvl6pPr lvl="5" algn="l">
              <a:lnSpc>
                <a:spcPct val="80000"/>
              </a:lnSpc>
              <a:spcBef>
                <a:spcPts val="0"/>
              </a:spcBef>
              <a:spcAft>
                <a:spcPts val="0"/>
              </a:spcAft>
              <a:buClr>
                <a:srgbClr val="E8913D"/>
              </a:buClr>
              <a:buSzPts val="100"/>
              <a:buNone/>
              <a:defRPr sz="800"/>
            </a:lvl6pPr>
            <a:lvl7pPr lvl="6" algn="l">
              <a:lnSpc>
                <a:spcPct val="80000"/>
              </a:lnSpc>
              <a:spcBef>
                <a:spcPts val="0"/>
              </a:spcBef>
              <a:spcAft>
                <a:spcPts val="0"/>
              </a:spcAft>
              <a:buClr>
                <a:srgbClr val="E8913D"/>
              </a:buClr>
              <a:buSzPts val="100"/>
              <a:buNone/>
              <a:defRPr sz="800"/>
            </a:lvl7pPr>
            <a:lvl8pPr lvl="7" algn="l">
              <a:lnSpc>
                <a:spcPct val="80000"/>
              </a:lnSpc>
              <a:spcBef>
                <a:spcPts val="0"/>
              </a:spcBef>
              <a:spcAft>
                <a:spcPts val="0"/>
              </a:spcAft>
              <a:buClr>
                <a:srgbClr val="E8913D"/>
              </a:buClr>
              <a:buSzPts val="100"/>
              <a:buNone/>
              <a:defRPr sz="800"/>
            </a:lvl8pPr>
            <a:lvl9pPr lvl="8" algn="l">
              <a:lnSpc>
                <a:spcPct val="80000"/>
              </a:lnSpc>
              <a:spcBef>
                <a:spcPts val="0"/>
              </a:spcBef>
              <a:spcAft>
                <a:spcPts val="0"/>
              </a:spcAft>
              <a:buClr>
                <a:srgbClr val="E8913D"/>
              </a:buClr>
              <a:buSzPts val="100"/>
              <a:buNone/>
              <a:defRPr sz="800"/>
            </a:lvl9pPr>
          </a:lstStyle>
          <a:p>
            <a:endParaRPr/>
          </a:p>
        </p:txBody>
      </p:sp>
      <p:sp>
        <p:nvSpPr>
          <p:cNvPr id="14" name="Google Shape;14;p2"/>
          <p:cNvSpPr txBox="1">
            <a:spLocks noGrp="1"/>
          </p:cNvSpPr>
          <p:nvPr>
            <p:ph type="body" idx="1"/>
          </p:nvPr>
        </p:nvSpPr>
        <p:spPr>
          <a:xfrm>
            <a:off x="448922" y="1840706"/>
            <a:ext cx="7810500" cy="446400"/>
          </a:xfrm>
          <a:prstGeom prst="rect">
            <a:avLst/>
          </a:prstGeom>
          <a:noFill/>
          <a:ln>
            <a:noFill/>
          </a:ln>
        </p:spPr>
        <p:txBody>
          <a:bodyPr spcFirstLastPara="1" wrap="square" lIns="19025" tIns="19025" rIns="19025" bIns="19025" anchor="t" anchorCtr="0">
            <a:noAutofit/>
          </a:bodyPr>
          <a:lstStyle>
            <a:lvl1pPr marL="457200" lvl="0" indent="-228600" algn="l">
              <a:lnSpc>
                <a:spcPct val="100000"/>
              </a:lnSpc>
              <a:spcBef>
                <a:spcPts val="0"/>
              </a:spcBef>
              <a:spcAft>
                <a:spcPts val="0"/>
              </a:spcAft>
              <a:buClr>
                <a:srgbClr val="FFFFFF"/>
              </a:buClr>
              <a:buSzPts val="2700"/>
              <a:buFont typeface="Arial"/>
              <a:buNone/>
              <a:defRPr sz="2700">
                <a:solidFill>
                  <a:srgbClr val="FFFFFF"/>
                </a:solidFill>
              </a:defRPr>
            </a:lvl1pPr>
            <a:lvl2pPr marL="914400" lvl="1" indent="-228600" algn="l">
              <a:lnSpc>
                <a:spcPct val="100000"/>
              </a:lnSpc>
              <a:spcBef>
                <a:spcPts val="0"/>
              </a:spcBef>
              <a:spcAft>
                <a:spcPts val="0"/>
              </a:spcAft>
              <a:buClr>
                <a:srgbClr val="FFFFFF"/>
              </a:buClr>
              <a:buSzPts val="2700"/>
              <a:buFont typeface="Arial"/>
              <a:buNone/>
              <a:defRPr sz="2700">
                <a:solidFill>
                  <a:srgbClr val="FFFFFF"/>
                </a:solidFill>
              </a:defRPr>
            </a:lvl2pPr>
            <a:lvl3pPr marL="1371600" lvl="2" indent="-228600" algn="l">
              <a:lnSpc>
                <a:spcPct val="100000"/>
              </a:lnSpc>
              <a:spcBef>
                <a:spcPts val="0"/>
              </a:spcBef>
              <a:spcAft>
                <a:spcPts val="0"/>
              </a:spcAft>
              <a:buClr>
                <a:srgbClr val="FFFFFF"/>
              </a:buClr>
              <a:buSzPts val="2700"/>
              <a:buFont typeface="Arial"/>
              <a:buNone/>
              <a:defRPr sz="2700">
                <a:solidFill>
                  <a:srgbClr val="FFFFFF"/>
                </a:solidFill>
              </a:defRPr>
            </a:lvl3pPr>
            <a:lvl4pPr marL="1828800" lvl="3" indent="-228600" algn="l">
              <a:lnSpc>
                <a:spcPct val="100000"/>
              </a:lnSpc>
              <a:spcBef>
                <a:spcPts val="0"/>
              </a:spcBef>
              <a:spcAft>
                <a:spcPts val="0"/>
              </a:spcAft>
              <a:buClr>
                <a:srgbClr val="FFFFFF"/>
              </a:buClr>
              <a:buSzPts val="2700"/>
              <a:buFont typeface="Arial"/>
              <a:buNone/>
              <a:defRPr sz="2700">
                <a:solidFill>
                  <a:srgbClr val="FFFFFF"/>
                </a:solidFill>
              </a:defRPr>
            </a:lvl4pPr>
            <a:lvl5pPr marL="2286000" lvl="4" indent="-228600" algn="l">
              <a:lnSpc>
                <a:spcPct val="100000"/>
              </a:lnSpc>
              <a:spcBef>
                <a:spcPts val="0"/>
              </a:spcBef>
              <a:spcAft>
                <a:spcPts val="0"/>
              </a:spcAft>
              <a:buClr>
                <a:srgbClr val="FFFFFF"/>
              </a:buClr>
              <a:buSzPts val="2700"/>
              <a:buFont typeface="Arial"/>
              <a:buNone/>
              <a:defRPr sz="2700">
                <a:solidFill>
                  <a:srgbClr val="FFFFFF"/>
                </a:solidFill>
              </a:defRPr>
            </a:lvl5pPr>
            <a:lvl6pPr marL="2743200" lvl="5" indent="-228600" algn="l">
              <a:lnSpc>
                <a:spcPct val="100000"/>
              </a:lnSpc>
              <a:spcBef>
                <a:spcPts val="1400"/>
              </a:spcBef>
              <a:spcAft>
                <a:spcPts val="0"/>
              </a:spcAft>
              <a:buClr>
                <a:srgbClr val="4D4E4F"/>
              </a:buClr>
              <a:buSzPts val="1300"/>
              <a:buNone/>
              <a:defRPr/>
            </a:lvl6pPr>
            <a:lvl7pPr marL="3200400" lvl="6" indent="-228600" algn="l">
              <a:lnSpc>
                <a:spcPct val="100000"/>
              </a:lnSpc>
              <a:spcBef>
                <a:spcPts val="1400"/>
              </a:spcBef>
              <a:spcAft>
                <a:spcPts val="0"/>
              </a:spcAft>
              <a:buClr>
                <a:srgbClr val="4D4E4F"/>
              </a:buClr>
              <a:buSzPts val="1300"/>
              <a:buNone/>
              <a:defRPr/>
            </a:lvl7pPr>
            <a:lvl8pPr marL="3657600" lvl="7" indent="-228600" algn="l">
              <a:lnSpc>
                <a:spcPct val="100000"/>
              </a:lnSpc>
              <a:spcBef>
                <a:spcPts val="1400"/>
              </a:spcBef>
              <a:spcAft>
                <a:spcPts val="0"/>
              </a:spcAft>
              <a:buClr>
                <a:srgbClr val="4D4E4F"/>
              </a:buClr>
              <a:buSzPts val="1300"/>
              <a:buNone/>
              <a:defRPr/>
            </a:lvl8pPr>
            <a:lvl9pPr marL="4114800" lvl="8" indent="-228600" algn="l">
              <a:lnSpc>
                <a:spcPct val="100000"/>
              </a:lnSpc>
              <a:spcBef>
                <a:spcPts val="1400"/>
              </a:spcBef>
              <a:spcAft>
                <a:spcPts val="0"/>
              </a:spcAft>
              <a:buClr>
                <a:srgbClr val="4D4E4F"/>
              </a:buClr>
              <a:buSzPts val="1300"/>
              <a:buNone/>
              <a:defRPr/>
            </a:lvl9pPr>
          </a:lstStyle>
          <a:p>
            <a:endParaRPr/>
          </a:p>
        </p:txBody>
      </p:sp>
      <p:pic>
        <p:nvPicPr>
          <p:cNvPr id="15" name="Google Shape;15;p2" descr="Image"/>
          <p:cNvPicPr preferRelativeResize="0"/>
          <p:nvPr/>
        </p:nvPicPr>
        <p:blipFill rotWithShape="1">
          <a:blip r:embed="rId3">
            <a:alphaModFix/>
          </a:blip>
          <a:srcRect/>
          <a:stretch/>
        </p:blipFill>
        <p:spPr>
          <a:xfrm>
            <a:off x="7072071" y="359811"/>
            <a:ext cx="1637378" cy="421928"/>
          </a:xfrm>
          <a:prstGeom prst="rect">
            <a:avLst/>
          </a:prstGeom>
          <a:noFill/>
          <a:ln>
            <a:noFill/>
          </a:ln>
        </p:spPr>
      </p:pic>
      <p:sp>
        <p:nvSpPr>
          <p:cNvPr id="16" name="Google Shape;16;p2"/>
          <p:cNvSpPr txBox="1">
            <a:spLocks noGrp="1"/>
          </p:cNvSpPr>
          <p:nvPr>
            <p:ph type="sldNum" idx="12"/>
          </p:nvPr>
        </p:nvSpPr>
        <p:spPr>
          <a:xfrm>
            <a:off x="8709450" y="4822031"/>
            <a:ext cx="206100" cy="145500"/>
          </a:xfrm>
          <a:prstGeom prst="rect">
            <a:avLst/>
          </a:prstGeom>
          <a:noFill/>
          <a:ln>
            <a:noFill/>
          </a:ln>
        </p:spPr>
        <p:txBody>
          <a:bodyPr spcFirstLastPara="1" wrap="square" lIns="19025" tIns="19025" rIns="19025" bIns="19025" anchor="t" anchorCtr="0">
            <a:noAutofit/>
          </a:bodyPr>
          <a:lstStyle>
            <a:lvl1pPr marL="0" lvl="0" indent="0" algn="r">
              <a:lnSpc>
                <a:spcPct val="100000"/>
              </a:lnSpc>
              <a:spcBef>
                <a:spcPts val="0"/>
              </a:spcBef>
              <a:spcAft>
                <a:spcPts val="0"/>
              </a:spcAft>
              <a:buClr>
                <a:srgbClr val="4D4E4F"/>
              </a:buClr>
              <a:buSzPts val="1100"/>
              <a:buFont typeface="Arial"/>
              <a:buNone/>
              <a:defRPr sz="1100" b="0">
                <a:solidFill>
                  <a:srgbClr val="4D4E4F"/>
                </a:solidFill>
              </a:defRPr>
            </a:lvl1pPr>
            <a:lvl2pPr marL="0" lvl="1" indent="0" algn="r">
              <a:lnSpc>
                <a:spcPct val="100000"/>
              </a:lnSpc>
              <a:spcBef>
                <a:spcPts val="0"/>
              </a:spcBef>
              <a:spcAft>
                <a:spcPts val="0"/>
              </a:spcAft>
              <a:buClr>
                <a:srgbClr val="4D4E4F"/>
              </a:buClr>
              <a:buSzPts val="1100"/>
              <a:buFont typeface="Arial"/>
              <a:buNone/>
              <a:defRPr sz="1100" b="0">
                <a:solidFill>
                  <a:srgbClr val="4D4E4F"/>
                </a:solidFill>
              </a:defRPr>
            </a:lvl2pPr>
            <a:lvl3pPr marL="0" lvl="2" indent="0" algn="r">
              <a:lnSpc>
                <a:spcPct val="100000"/>
              </a:lnSpc>
              <a:spcBef>
                <a:spcPts val="0"/>
              </a:spcBef>
              <a:spcAft>
                <a:spcPts val="0"/>
              </a:spcAft>
              <a:buClr>
                <a:srgbClr val="4D4E4F"/>
              </a:buClr>
              <a:buSzPts val="1100"/>
              <a:buFont typeface="Arial"/>
              <a:buNone/>
              <a:defRPr sz="1100" b="0">
                <a:solidFill>
                  <a:srgbClr val="4D4E4F"/>
                </a:solidFill>
              </a:defRPr>
            </a:lvl3pPr>
            <a:lvl4pPr marL="0" lvl="3" indent="0" algn="r">
              <a:lnSpc>
                <a:spcPct val="100000"/>
              </a:lnSpc>
              <a:spcBef>
                <a:spcPts val="0"/>
              </a:spcBef>
              <a:spcAft>
                <a:spcPts val="0"/>
              </a:spcAft>
              <a:buClr>
                <a:srgbClr val="4D4E4F"/>
              </a:buClr>
              <a:buSzPts val="1100"/>
              <a:buFont typeface="Arial"/>
              <a:buNone/>
              <a:defRPr sz="1100" b="0">
                <a:solidFill>
                  <a:srgbClr val="4D4E4F"/>
                </a:solidFill>
              </a:defRPr>
            </a:lvl4pPr>
            <a:lvl5pPr marL="0" lvl="4" indent="0" algn="r">
              <a:lnSpc>
                <a:spcPct val="100000"/>
              </a:lnSpc>
              <a:spcBef>
                <a:spcPts val="0"/>
              </a:spcBef>
              <a:spcAft>
                <a:spcPts val="0"/>
              </a:spcAft>
              <a:buClr>
                <a:srgbClr val="4D4E4F"/>
              </a:buClr>
              <a:buSzPts val="1100"/>
              <a:buFont typeface="Arial"/>
              <a:buNone/>
              <a:defRPr sz="1100" b="0">
                <a:solidFill>
                  <a:srgbClr val="4D4E4F"/>
                </a:solidFill>
              </a:defRPr>
            </a:lvl5pPr>
            <a:lvl6pPr marL="0" lvl="5" indent="0" algn="r">
              <a:lnSpc>
                <a:spcPct val="100000"/>
              </a:lnSpc>
              <a:spcBef>
                <a:spcPts val="0"/>
              </a:spcBef>
              <a:spcAft>
                <a:spcPts val="0"/>
              </a:spcAft>
              <a:buClr>
                <a:srgbClr val="4D4E4F"/>
              </a:buClr>
              <a:buSzPts val="1100"/>
              <a:buFont typeface="Arial"/>
              <a:buNone/>
              <a:defRPr sz="1100" b="0">
                <a:solidFill>
                  <a:srgbClr val="4D4E4F"/>
                </a:solidFill>
              </a:defRPr>
            </a:lvl6pPr>
            <a:lvl7pPr marL="0" lvl="6" indent="0" algn="r">
              <a:lnSpc>
                <a:spcPct val="100000"/>
              </a:lnSpc>
              <a:spcBef>
                <a:spcPts val="0"/>
              </a:spcBef>
              <a:spcAft>
                <a:spcPts val="0"/>
              </a:spcAft>
              <a:buClr>
                <a:srgbClr val="4D4E4F"/>
              </a:buClr>
              <a:buSzPts val="1100"/>
              <a:buFont typeface="Arial"/>
              <a:buNone/>
              <a:defRPr sz="1100" b="0">
                <a:solidFill>
                  <a:srgbClr val="4D4E4F"/>
                </a:solidFill>
              </a:defRPr>
            </a:lvl7pPr>
            <a:lvl8pPr marL="0" lvl="7" indent="0" algn="r">
              <a:lnSpc>
                <a:spcPct val="100000"/>
              </a:lnSpc>
              <a:spcBef>
                <a:spcPts val="0"/>
              </a:spcBef>
              <a:spcAft>
                <a:spcPts val="0"/>
              </a:spcAft>
              <a:buClr>
                <a:srgbClr val="4D4E4F"/>
              </a:buClr>
              <a:buSzPts val="1100"/>
              <a:buFont typeface="Arial"/>
              <a:buNone/>
              <a:defRPr sz="1100" b="0">
                <a:solidFill>
                  <a:srgbClr val="4D4E4F"/>
                </a:solidFill>
              </a:defRPr>
            </a:lvl8pPr>
            <a:lvl9pPr marL="0" lvl="8" indent="0" algn="r">
              <a:lnSpc>
                <a:spcPct val="100000"/>
              </a:lnSpc>
              <a:spcBef>
                <a:spcPts val="0"/>
              </a:spcBef>
              <a:spcAft>
                <a:spcPts val="0"/>
              </a:spcAft>
              <a:buClr>
                <a:srgbClr val="4D4E4F"/>
              </a:buClr>
              <a:buSzPts val="1100"/>
              <a:buFont typeface="Arial"/>
              <a:buNone/>
              <a:defRPr sz="1100" b="0">
                <a:solidFill>
                  <a:srgbClr val="4D4E4F"/>
                </a:solidFill>
              </a:defRPr>
            </a:lvl9pPr>
          </a:lstStyle>
          <a:p>
            <a:pPr marL="0" lvl="0" indent="0" algn="r" rtl="0">
              <a:spcBef>
                <a:spcPts val="0"/>
              </a:spcBef>
              <a:spcAft>
                <a:spcPts val="0"/>
              </a:spcAft>
              <a:buNone/>
            </a:pPr>
            <a:fld id="{00000000-1234-1234-1234-123412341234}" type="slidenum">
              <a:rPr lang="ru"/>
              <a:t>‹#›</a:t>
            </a:fld>
            <a:endParaRPr sz="140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42928" y="337700"/>
            <a:ext cx="6256200" cy="440700"/>
          </a:xfrm>
          <a:prstGeom prst="rect">
            <a:avLst/>
          </a:prstGeom>
          <a:noFill/>
          <a:ln>
            <a:noFill/>
          </a:ln>
        </p:spPr>
        <p:txBody>
          <a:bodyPr spcFirstLastPara="1" wrap="square" lIns="19025" tIns="19025" rIns="19025" bIns="19025" anchor="t" anchorCtr="0">
            <a:noAutofit/>
          </a:bodyPr>
          <a:lstStyle>
            <a:lvl1pPr lvl="0">
              <a:spcBef>
                <a:spcPts val="0"/>
              </a:spcBef>
              <a:spcAft>
                <a:spcPts val="0"/>
              </a:spcAft>
              <a:buClr>
                <a:srgbClr val="FF9400"/>
              </a:buClr>
              <a:buSzPts val="1300"/>
              <a:buNone/>
              <a:defRPr sz="2400">
                <a:solidFill>
                  <a:srgbClr val="FF9400"/>
                </a:solidFill>
              </a:defRPr>
            </a:lvl1pPr>
            <a:lvl2pPr lvl="1" algn="l">
              <a:lnSpc>
                <a:spcPct val="80000"/>
              </a:lnSpc>
              <a:spcBef>
                <a:spcPts val="0"/>
              </a:spcBef>
              <a:spcAft>
                <a:spcPts val="0"/>
              </a:spcAft>
              <a:buClr>
                <a:srgbClr val="E8913D"/>
              </a:buClr>
              <a:buSzPts val="1300"/>
              <a:buNone/>
              <a:defRPr/>
            </a:lvl2pPr>
            <a:lvl3pPr lvl="2" algn="l">
              <a:lnSpc>
                <a:spcPct val="80000"/>
              </a:lnSpc>
              <a:spcBef>
                <a:spcPts val="0"/>
              </a:spcBef>
              <a:spcAft>
                <a:spcPts val="0"/>
              </a:spcAft>
              <a:buClr>
                <a:srgbClr val="E8913D"/>
              </a:buClr>
              <a:buSzPts val="1300"/>
              <a:buNone/>
              <a:defRPr/>
            </a:lvl3pPr>
            <a:lvl4pPr lvl="3" algn="l">
              <a:lnSpc>
                <a:spcPct val="80000"/>
              </a:lnSpc>
              <a:spcBef>
                <a:spcPts val="0"/>
              </a:spcBef>
              <a:spcAft>
                <a:spcPts val="0"/>
              </a:spcAft>
              <a:buClr>
                <a:srgbClr val="E8913D"/>
              </a:buClr>
              <a:buSzPts val="1300"/>
              <a:buNone/>
              <a:defRPr/>
            </a:lvl4pPr>
            <a:lvl5pPr lvl="4" algn="l">
              <a:lnSpc>
                <a:spcPct val="80000"/>
              </a:lnSpc>
              <a:spcBef>
                <a:spcPts val="0"/>
              </a:spcBef>
              <a:spcAft>
                <a:spcPts val="0"/>
              </a:spcAft>
              <a:buClr>
                <a:srgbClr val="E8913D"/>
              </a:buClr>
              <a:buSzPts val="1300"/>
              <a:buNone/>
              <a:defRPr/>
            </a:lvl5pPr>
            <a:lvl6pPr lvl="5" algn="l">
              <a:lnSpc>
                <a:spcPct val="80000"/>
              </a:lnSpc>
              <a:spcBef>
                <a:spcPts val="0"/>
              </a:spcBef>
              <a:spcAft>
                <a:spcPts val="0"/>
              </a:spcAft>
              <a:buClr>
                <a:srgbClr val="E8913D"/>
              </a:buClr>
              <a:buSzPts val="1300"/>
              <a:buNone/>
              <a:defRPr/>
            </a:lvl6pPr>
            <a:lvl7pPr lvl="6" algn="l">
              <a:lnSpc>
                <a:spcPct val="80000"/>
              </a:lnSpc>
              <a:spcBef>
                <a:spcPts val="0"/>
              </a:spcBef>
              <a:spcAft>
                <a:spcPts val="0"/>
              </a:spcAft>
              <a:buClr>
                <a:srgbClr val="E8913D"/>
              </a:buClr>
              <a:buSzPts val="1300"/>
              <a:buNone/>
              <a:defRPr/>
            </a:lvl7pPr>
            <a:lvl8pPr lvl="7" algn="l">
              <a:lnSpc>
                <a:spcPct val="80000"/>
              </a:lnSpc>
              <a:spcBef>
                <a:spcPts val="0"/>
              </a:spcBef>
              <a:spcAft>
                <a:spcPts val="0"/>
              </a:spcAft>
              <a:buClr>
                <a:srgbClr val="E8913D"/>
              </a:buClr>
              <a:buSzPts val="1300"/>
              <a:buNone/>
              <a:defRPr/>
            </a:lvl8pPr>
            <a:lvl9pPr lvl="8" algn="l">
              <a:lnSpc>
                <a:spcPct val="80000"/>
              </a:lnSpc>
              <a:spcBef>
                <a:spcPts val="0"/>
              </a:spcBef>
              <a:spcAft>
                <a:spcPts val="0"/>
              </a:spcAft>
              <a:buClr>
                <a:srgbClr val="E8913D"/>
              </a:buClr>
              <a:buSzPts val="1300"/>
              <a:buNone/>
              <a:defRPr/>
            </a:lvl9pPr>
          </a:lstStyle>
          <a:p>
            <a:endParaRPr/>
          </a:p>
        </p:txBody>
      </p:sp>
      <p:sp>
        <p:nvSpPr>
          <p:cNvPr id="19" name="Google Shape;19;p3"/>
          <p:cNvSpPr txBox="1">
            <a:spLocks noGrp="1"/>
          </p:cNvSpPr>
          <p:nvPr>
            <p:ph type="sldNum" idx="12"/>
          </p:nvPr>
        </p:nvSpPr>
        <p:spPr>
          <a:xfrm>
            <a:off x="8704250" y="4816581"/>
            <a:ext cx="206100" cy="145500"/>
          </a:xfrm>
          <a:prstGeom prst="rect">
            <a:avLst/>
          </a:prstGeom>
          <a:noFill/>
          <a:ln>
            <a:noFill/>
          </a:ln>
        </p:spPr>
        <p:txBody>
          <a:bodyPr spcFirstLastPara="1" wrap="square" lIns="19025" tIns="19025" rIns="19025" bIns="19025" anchor="t" anchorCtr="0">
            <a:noAutofit/>
          </a:bodyPr>
          <a:lstStyle>
            <a:lvl1pPr marL="0" lvl="0" indent="0" algn="r">
              <a:lnSpc>
                <a:spcPct val="100000"/>
              </a:lnSpc>
              <a:spcBef>
                <a:spcPts val="0"/>
              </a:spcBef>
              <a:spcAft>
                <a:spcPts val="0"/>
              </a:spcAft>
              <a:buClr>
                <a:srgbClr val="4D4E4F"/>
              </a:buClr>
              <a:buSzPts val="1100"/>
              <a:buFont typeface="Arial"/>
              <a:buNone/>
              <a:defRPr sz="1100" b="0">
                <a:solidFill>
                  <a:srgbClr val="4D4E4F"/>
                </a:solidFill>
              </a:defRPr>
            </a:lvl1pPr>
            <a:lvl2pPr marL="0" lvl="1" indent="0" algn="r">
              <a:lnSpc>
                <a:spcPct val="100000"/>
              </a:lnSpc>
              <a:spcBef>
                <a:spcPts val="0"/>
              </a:spcBef>
              <a:spcAft>
                <a:spcPts val="0"/>
              </a:spcAft>
              <a:buClr>
                <a:srgbClr val="4D4E4F"/>
              </a:buClr>
              <a:buSzPts val="1100"/>
              <a:buFont typeface="Arial"/>
              <a:buNone/>
              <a:defRPr sz="1100" b="0">
                <a:solidFill>
                  <a:srgbClr val="4D4E4F"/>
                </a:solidFill>
              </a:defRPr>
            </a:lvl2pPr>
            <a:lvl3pPr marL="0" lvl="2" indent="0" algn="r">
              <a:lnSpc>
                <a:spcPct val="100000"/>
              </a:lnSpc>
              <a:spcBef>
                <a:spcPts val="0"/>
              </a:spcBef>
              <a:spcAft>
                <a:spcPts val="0"/>
              </a:spcAft>
              <a:buClr>
                <a:srgbClr val="4D4E4F"/>
              </a:buClr>
              <a:buSzPts val="1100"/>
              <a:buFont typeface="Arial"/>
              <a:buNone/>
              <a:defRPr sz="1100" b="0">
                <a:solidFill>
                  <a:srgbClr val="4D4E4F"/>
                </a:solidFill>
              </a:defRPr>
            </a:lvl3pPr>
            <a:lvl4pPr marL="0" lvl="3" indent="0" algn="r">
              <a:lnSpc>
                <a:spcPct val="100000"/>
              </a:lnSpc>
              <a:spcBef>
                <a:spcPts val="0"/>
              </a:spcBef>
              <a:spcAft>
                <a:spcPts val="0"/>
              </a:spcAft>
              <a:buClr>
                <a:srgbClr val="4D4E4F"/>
              </a:buClr>
              <a:buSzPts val="1100"/>
              <a:buFont typeface="Arial"/>
              <a:buNone/>
              <a:defRPr sz="1100" b="0">
                <a:solidFill>
                  <a:srgbClr val="4D4E4F"/>
                </a:solidFill>
              </a:defRPr>
            </a:lvl4pPr>
            <a:lvl5pPr marL="0" lvl="4" indent="0" algn="r">
              <a:lnSpc>
                <a:spcPct val="100000"/>
              </a:lnSpc>
              <a:spcBef>
                <a:spcPts val="0"/>
              </a:spcBef>
              <a:spcAft>
                <a:spcPts val="0"/>
              </a:spcAft>
              <a:buClr>
                <a:srgbClr val="4D4E4F"/>
              </a:buClr>
              <a:buSzPts val="1100"/>
              <a:buFont typeface="Arial"/>
              <a:buNone/>
              <a:defRPr sz="1100" b="0">
                <a:solidFill>
                  <a:srgbClr val="4D4E4F"/>
                </a:solidFill>
              </a:defRPr>
            </a:lvl5pPr>
            <a:lvl6pPr marL="0" lvl="5" indent="0" algn="r">
              <a:lnSpc>
                <a:spcPct val="100000"/>
              </a:lnSpc>
              <a:spcBef>
                <a:spcPts val="0"/>
              </a:spcBef>
              <a:spcAft>
                <a:spcPts val="0"/>
              </a:spcAft>
              <a:buClr>
                <a:srgbClr val="4D4E4F"/>
              </a:buClr>
              <a:buSzPts val="1100"/>
              <a:buFont typeface="Arial"/>
              <a:buNone/>
              <a:defRPr sz="1100" b="0">
                <a:solidFill>
                  <a:srgbClr val="4D4E4F"/>
                </a:solidFill>
              </a:defRPr>
            </a:lvl6pPr>
            <a:lvl7pPr marL="0" lvl="6" indent="0" algn="r">
              <a:lnSpc>
                <a:spcPct val="100000"/>
              </a:lnSpc>
              <a:spcBef>
                <a:spcPts val="0"/>
              </a:spcBef>
              <a:spcAft>
                <a:spcPts val="0"/>
              </a:spcAft>
              <a:buClr>
                <a:srgbClr val="4D4E4F"/>
              </a:buClr>
              <a:buSzPts val="1100"/>
              <a:buFont typeface="Arial"/>
              <a:buNone/>
              <a:defRPr sz="1100" b="0">
                <a:solidFill>
                  <a:srgbClr val="4D4E4F"/>
                </a:solidFill>
              </a:defRPr>
            </a:lvl7pPr>
            <a:lvl8pPr marL="0" lvl="7" indent="0" algn="r">
              <a:lnSpc>
                <a:spcPct val="100000"/>
              </a:lnSpc>
              <a:spcBef>
                <a:spcPts val="0"/>
              </a:spcBef>
              <a:spcAft>
                <a:spcPts val="0"/>
              </a:spcAft>
              <a:buClr>
                <a:srgbClr val="4D4E4F"/>
              </a:buClr>
              <a:buSzPts val="1100"/>
              <a:buFont typeface="Arial"/>
              <a:buNone/>
              <a:defRPr sz="1100" b="0">
                <a:solidFill>
                  <a:srgbClr val="4D4E4F"/>
                </a:solidFill>
              </a:defRPr>
            </a:lvl8pPr>
            <a:lvl9pPr marL="0" lvl="8" indent="0" algn="r">
              <a:lnSpc>
                <a:spcPct val="100000"/>
              </a:lnSpc>
              <a:spcBef>
                <a:spcPts val="0"/>
              </a:spcBef>
              <a:spcAft>
                <a:spcPts val="0"/>
              </a:spcAft>
              <a:buClr>
                <a:srgbClr val="4D4E4F"/>
              </a:buClr>
              <a:buSzPts val="1100"/>
              <a:buFont typeface="Arial"/>
              <a:buNone/>
              <a:defRPr sz="1100" b="0">
                <a:solidFill>
                  <a:srgbClr val="4D4E4F"/>
                </a:solidFill>
              </a:defRPr>
            </a:lvl9pPr>
          </a:lstStyle>
          <a:p>
            <a:pPr marL="0" lvl="0" indent="0" algn="r" rtl="0">
              <a:spcBef>
                <a:spcPts val="0"/>
              </a:spcBef>
              <a:spcAft>
                <a:spcPts val="0"/>
              </a:spcAft>
              <a:buNone/>
            </a:pPr>
            <a:fld id="{00000000-1234-1234-1234-123412341234}" type="slidenum">
              <a:rPr lang="ru"/>
              <a:t>‹#›</a:t>
            </a:fld>
            <a:endParaRPr sz="1400">
              <a:solidFill>
                <a:srgbClr val="000000"/>
              </a:solidFill>
            </a:endParaRPr>
          </a:p>
        </p:txBody>
      </p:sp>
      <p:sp>
        <p:nvSpPr>
          <p:cNvPr id="20" name="Google Shape;20;p3"/>
          <p:cNvSpPr txBox="1">
            <a:spLocks noGrp="1"/>
          </p:cNvSpPr>
          <p:nvPr>
            <p:ph type="body" idx="1"/>
          </p:nvPr>
        </p:nvSpPr>
        <p:spPr>
          <a:xfrm>
            <a:off x="439845" y="1066280"/>
            <a:ext cx="8264400" cy="3750300"/>
          </a:xfrm>
          <a:prstGeom prst="rect">
            <a:avLst/>
          </a:prstGeom>
          <a:noFill/>
          <a:ln>
            <a:noFill/>
          </a:ln>
        </p:spPr>
        <p:txBody>
          <a:bodyPr spcFirstLastPara="1" wrap="square" lIns="19025" tIns="19025" rIns="19025" bIns="19025" anchor="t" anchorCtr="0">
            <a:noAutofit/>
          </a:bodyPr>
          <a:lstStyle>
            <a:lvl1pPr marL="457200" lvl="0" indent="-311150" algn="l">
              <a:lnSpc>
                <a:spcPct val="150000"/>
              </a:lnSpc>
              <a:spcBef>
                <a:spcPts val="1400"/>
              </a:spcBef>
              <a:spcAft>
                <a:spcPts val="0"/>
              </a:spcAft>
              <a:buClr>
                <a:srgbClr val="4D4E4F"/>
              </a:buClr>
              <a:buSzPts val="1300"/>
              <a:buChar char="●"/>
              <a:defRPr/>
            </a:lvl1pPr>
            <a:lvl2pPr marL="914400" lvl="1" indent="-311150" algn="l">
              <a:lnSpc>
                <a:spcPct val="150000"/>
              </a:lnSpc>
              <a:spcBef>
                <a:spcPts val="1400"/>
              </a:spcBef>
              <a:spcAft>
                <a:spcPts val="0"/>
              </a:spcAft>
              <a:buClr>
                <a:srgbClr val="4D4E4F"/>
              </a:buClr>
              <a:buSzPts val="1300"/>
              <a:buChar char="○"/>
              <a:defRPr/>
            </a:lvl2pPr>
            <a:lvl3pPr marL="1371600" lvl="2" indent="-311150" algn="l">
              <a:lnSpc>
                <a:spcPct val="150000"/>
              </a:lnSpc>
              <a:spcBef>
                <a:spcPts val="1400"/>
              </a:spcBef>
              <a:spcAft>
                <a:spcPts val="0"/>
              </a:spcAft>
              <a:buClr>
                <a:srgbClr val="4D4E4F"/>
              </a:buClr>
              <a:buSzPts val="1300"/>
              <a:buChar char="■"/>
              <a:defRPr/>
            </a:lvl3pPr>
            <a:lvl4pPr marL="1828800" lvl="3" indent="-311150" algn="l">
              <a:lnSpc>
                <a:spcPct val="150000"/>
              </a:lnSpc>
              <a:spcBef>
                <a:spcPts val="1400"/>
              </a:spcBef>
              <a:spcAft>
                <a:spcPts val="0"/>
              </a:spcAft>
              <a:buClr>
                <a:srgbClr val="4D4E4F"/>
              </a:buClr>
              <a:buSzPts val="1300"/>
              <a:buChar char="●"/>
              <a:defRPr/>
            </a:lvl4pPr>
            <a:lvl5pPr marL="2286000" lvl="4" indent="-311150" algn="l">
              <a:lnSpc>
                <a:spcPct val="150000"/>
              </a:lnSpc>
              <a:spcBef>
                <a:spcPts val="1400"/>
              </a:spcBef>
              <a:spcAft>
                <a:spcPts val="0"/>
              </a:spcAft>
              <a:buClr>
                <a:srgbClr val="4D4E4F"/>
              </a:buClr>
              <a:buSzPts val="1300"/>
              <a:buChar char="○"/>
              <a:defRPr/>
            </a:lvl5pPr>
            <a:lvl6pPr marL="2743200" lvl="5" indent="-311150" algn="l">
              <a:lnSpc>
                <a:spcPct val="150000"/>
              </a:lnSpc>
              <a:spcBef>
                <a:spcPts val="1400"/>
              </a:spcBef>
              <a:spcAft>
                <a:spcPts val="0"/>
              </a:spcAft>
              <a:buClr>
                <a:srgbClr val="4D4E4F"/>
              </a:buClr>
              <a:buSzPts val="1300"/>
              <a:buChar char="■"/>
              <a:defRPr/>
            </a:lvl6pPr>
            <a:lvl7pPr marL="3200400" lvl="6" indent="-311150" algn="l">
              <a:lnSpc>
                <a:spcPct val="150000"/>
              </a:lnSpc>
              <a:spcBef>
                <a:spcPts val="1400"/>
              </a:spcBef>
              <a:spcAft>
                <a:spcPts val="0"/>
              </a:spcAft>
              <a:buClr>
                <a:srgbClr val="4D4E4F"/>
              </a:buClr>
              <a:buSzPts val="1300"/>
              <a:buChar char="●"/>
              <a:defRPr/>
            </a:lvl7pPr>
            <a:lvl8pPr marL="3657600" lvl="7" indent="-311150" algn="l">
              <a:lnSpc>
                <a:spcPct val="150000"/>
              </a:lnSpc>
              <a:spcBef>
                <a:spcPts val="1400"/>
              </a:spcBef>
              <a:spcAft>
                <a:spcPts val="0"/>
              </a:spcAft>
              <a:buClr>
                <a:srgbClr val="4D4E4F"/>
              </a:buClr>
              <a:buSzPts val="1300"/>
              <a:buChar char="○"/>
              <a:defRPr/>
            </a:lvl8pPr>
            <a:lvl9pPr marL="4114800" lvl="8" indent="-311150" algn="l">
              <a:lnSpc>
                <a:spcPct val="150000"/>
              </a:lnSpc>
              <a:spcBef>
                <a:spcPts val="1400"/>
              </a:spcBef>
              <a:spcAft>
                <a:spcPts val="0"/>
              </a:spcAft>
              <a:buClr>
                <a:srgbClr val="4D4E4F"/>
              </a:buClr>
              <a:buSzPts val="13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21"/>
        <p:cNvGrpSpPr/>
        <p:nvPr/>
      </p:nvGrpSpPr>
      <p:grpSpPr>
        <a:xfrm>
          <a:off x="0" y="0"/>
          <a:ext cx="0" cy="0"/>
          <a:chOff x="0" y="0"/>
          <a:chExt cx="0" cy="0"/>
        </a:xfrm>
      </p:grpSpPr>
      <p:sp>
        <p:nvSpPr>
          <p:cNvPr id="22" name="Google Shape;22;p4"/>
          <p:cNvSpPr txBox="1">
            <a:spLocks noGrp="1"/>
          </p:cNvSpPr>
          <p:nvPr>
            <p:ph type="sldNum" idx="12"/>
          </p:nvPr>
        </p:nvSpPr>
        <p:spPr>
          <a:xfrm>
            <a:off x="4363668" y="4321968"/>
            <a:ext cx="206100" cy="145500"/>
          </a:xfrm>
          <a:prstGeom prst="rect">
            <a:avLst/>
          </a:prstGeom>
          <a:noFill/>
          <a:ln>
            <a:noFill/>
          </a:ln>
        </p:spPr>
        <p:txBody>
          <a:bodyPr spcFirstLastPara="1" wrap="square" lIns="19025" tIns="19025" rIns="19025" bIns="19025" anchor="t" anchorCtr="0">
            <a:noAutofit/>
          </a:bodyPr>
          <a:lstStyle>
            <a:lvl1pPr marL="0" lvl="0" indent="0" algn="r">
              <a:lnSpc>
                <a:spcPct val="100000"/>
              </a:lnSpc>
              <a:spcBef>
                <a:spcPts val="0"/>
              </a:spcBef>
              <a:spcAft>
                <a:spcPts val="0"/>
              </a:spcAft>
              <a:buClr>
                <a:srgbClr val="4D4E4F"/>
              </a:buClr>
              <a:buSzPts val="1100"/>
              <a:buFont typeface="Arial"/>
              <a:buNone/>
              <a:defRPr sz="1100" b="0">
                <a:solidFill>
                  <a:srgbClr val="4D4E4F"/>
                </a:solidFill>
              </a:defRPr>
            </a:lvl1pPr>
            <a:lvl2pPr marL="0" lvl="1" indent="0" algn="r">
              <a:lnSpc>
                <a:spcPct val="100000"/>
              </a:lnSpc>
              <a:spcBef>
                <a:spcPts val="0"/>
              </a:spcBef>
              <a:spcAft>
                <a:spcPts val="0"/>
              </a:spcAft>
              <a:buClr>
                <a:srgbClr val="4D4E4F"/>
              </a:buClr>
              <a:buSzPts val="1100"/>
              <a:buFont typeface="Arial"/>
              <a:buNone/>
              <a:defRPr sz="1100" b="0">
                <a:solidFill>
                  <a:srgbClr val="4D4E4F"/>
                </a:solidFill>
              </a:defRPr>
            </a:lvl2pPr>
            <a:lvl3pPr marL="0" lvl="2" indent="0" algn="r">
              <a:lnSpc>
                <a:spcPct val="100000"/>
              </a:lnSpc>
              <a:spcBef>
                <a:spcPts val="0"/>
              </a:spcBef>
              <a:spcAft>
                <a:spcPts val="0"/>
              </a:spcAft>
              <a:buClr>
                <a:srgbClr val="4D4E4F"/>
              </a:buClr>
              <a:buSzPts val="1100"/>
              <a:buFont typeface="Arial"/>
              <a:buNone/>
              <a:defRPr sz="1100" b="0">
                <a:solidFill>
                  <a:srgbClr val="4D4E4F"/>
                </a:solidFill>
              </a:defRPr>
            </a:lvl3pPr>
            <a:lvl4pPr marL="0" lvl="3" indent="0" algn="r">
              <a:lnSpc>
                <a:spcPct val="100000"/>
              </a:lnSpc>
              <a:spcBef>
                <a:spcPts val="0"/>
              </a:spcBef>
              <a:spcAft>
                <a:spcPts val="0"/>
              </a:spcAft>
              <a:buClr>
                <a:srgbClr val="4D4E4F"/>
              </a:buClr>
              <a:buSzPts val="1100"/>
              <a:buFont typeface="Arial"/>
              <a:buNone/>
              <a:defRPr sz="1100" b="0">
                <a:solidFill>
                  <a:srgbClr val="4D4E4F"/>
                </a:solidFill>
              </a:defRPr>
            </a:lvl4pPr>
            <a:lvl5pPr marL="0" lvl="4" indent="0" algn="r">
              <a:lnSpc>
                <a:spcPct val="100000"/>
              </a:lnSpc>
              <a:spcBef>
                <a:spcPts val="0"/>
              </a:spcBef>
              <a:spcAft>
                <a:spcPts val="0"/>
              </a:spcAft>
              <a:buClr>
                <a:srgbClr val="4D4E4F"/>
              </a:buClr>
              <a:buSzPts val="1100"/>
              <a:buFont typeface="Arial"/>
              <a:buNone/>
              <a:defRPr sz="1100" b="0">
                <a:solidFill>
                  <a:srgbClr val="4D4E4F"/>
                </a:solidFill>
              </a:defRPr>
            </a:lvl5pPr>
            <a:lvl6pPr marL="0" lvl="5" indent="0" algn="r">
              <a:lnSpc>
                <a:spcPct val="100000"/>
              </a:lnSpc>
              <a:spcBef>
                <a:spcPts val="0"/>
              </a:spcBef>
              <a:spcAft>
                <a:spcPts val="0"/>
              </a:spcAft>
              <a:buClr>
                <a:srgbClr val="4D4E4F"/>
              </a:buClr>
              <a:buSzPts val="1100"/>
              <a:buFont typeface="Arial"/>
              <a:buNone/>
              <a:defRPr sz="1100" b="0">
                <a:solidFill>
                  <a:srgbClr val="4D4E4F"/>
                </a:solidFill>
              </a:defRPr>
            </a:lvl6pPr>
            <a:lvl7pPr marL="0" lvl="6" indent="0" algn="r">
              <a:lnSpc>
                <a:spcPct val="100000"/>
              </a:lnSpc>
              <a:spcBef>
                <a:spcPts val="0"/>
              </a:spcBef>
              <a:spcAft>
                <a:spcPts val="0"/>
              </a:spcAft>
              <a:buClr>
                <a:srgbClr val="4D4E4F"/>
              </a:buClr>
              <a:buSzPts val="1100"/>
              <a:buFont typeface="Arial"/>
              <a:buNone/>
              <a:defRPr sz="1100" b="0">
                <a:solidFill>
                  <a:srgbClr val="4D4E4F"/>
                </a:solidFill>
              </a:defRPr>
            </a:lvl7pPr>
            <a:lvl8pPr marL="0" lvl="7" indent="0" algn="r">
              <a:lnSpc>
                <a:spcPct val="100000"/>
              </a:lnSpc>
              <a:spcBef>
                <a:spcPts val="0"/>
              </a:spcBef>
              <a:spcAft>
                <a:spcPts val="0"/>
              </a:spcAft>
              <a:buClr>
                <a:srgbClr val="4D4E4F"/>
              </a:buClr>
              <a:buSzPts val="1100"/>
              <a:buFont typeface="Arial"/>
              <a:buNone/>
              <a:defRPr sz="1100" b="0">
                <a:solidFill>
                  <a:srgbClr val="4D4E4F"/>
                </a:solidFill>
              </a:defRPr>
            </a:lvl8pPr>
            <a:lvl9pPr marL="0" lvl="8" indent="0" algn="r">
              <a:lnSpc>
                <a:spcPct val="100000"/>
              </a:lnSpc>
              <a:spcBef>
                <a:spcPts val="0"/>
              </a:spcBef>
              <a:spcAft>
                <a:spcPts val="0"/>
              </a:spcAft>
              <a:buClr>
                <a:srgbClr val="4D4E4F"/>
              </a:buClr>
              <a:buSzPts val="1100"/>
              <a:buFont typeface="Arial"/>
              <a:buNone/>
              <a:defRPr sz="1100" b="0">
                <a:solidFill>
                  <a:srgbClr val="4D4E4F"/>
                </a:solidFill>
              </a:defRPr>
            </a:lvl9pPr>
          </a:lstStyle>
          <a:p>
            <a:pPr marL="0" lvl="0" indent="0" algn="r" rtl="0">
              <a:spcBef>
                <a:spcPts val="0"/>
              </a:spcBef>
              <a:spcAft>
                <a:spcPts val="0"/>
              </a:spcAft>
              <a:buNone/>
            </a:pPr>
            <a:fld id="{00000000-1234-1234-1234-123412341234}" type="slidenum">
              <a:rPr lang="ru"/>
              <a:t>‹#›</a:t>
            </a:fld>
            <a:endParaRPr sz="140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5">
            <a:alphaModFix/>
          </a:blip>
          <a:srcRect t="59" b="59"/>
          <a:stretch/>
        </p:blipFill>
        <p:spPr>
          <a:xfrm>
            <a:off x="333137" y="1118462"/>
            <a:ext cx="11934523" cy="4445077"/>
          </a:xfrm>
          <a:prstGeom prst="rect">
            <a:avLst/>
          </a:prstGeom>
          <a:noFill/>
          <a:ln>
            <a:noFill/>
          </a:ln>
        </p:spPr>
      </p:pic>
      <p:sp>
        <p:nvSpPr>
          <p:cNvPr id="7" name="Google Shape;7;p1"/>
          <p:cNvSpPr txBox="1">
            <a:spLocks noGrp="1"/>
          </p:cNvSpPr>
          <p:nvPr>
            <p:ph type="title"/>
          </p:nvPr>
        </p:nvSpPr>
        <p:spPr>
          <a:xfrm>
            <a:off x="442928" y="337700"/>
            <a:ext cx="6256200" cy="440700"/>
          </a:xfrm>
          <a:prstGeom prst="rect">
            <a:avLst/>
          </a:prstGeom>
          <a:noFill/>
          <a:ln>
            <a:noFill/>
          </a:ln>
        </p:spPr>
        <p:txBody>
          <a:bodyPr spcFirstLastPara="1" wrap="square" lIns="19025" tIns="19025" rIns="19025" bIns="19025" anchor="t" anchorCtr="0">
            <a:noAutofit/>
          </a:bodyPr>
          <a:lstStyle>
            <a:lvl1pPr marR="0" lvl="0" algn="l" rtl="0">
              <a:lnSpc>
                <a:spcPct val="80000"/>
              </a:lnSpc>
              <a:spcBef>
                <a:spcPts val="0"/>
              </a:spcBef>
              <a:spcAft>
                <a:spcPts val="0"/>
              </a:spcAft>
              <a:buClr>
                <a:srgbClr val="FF9400"/>
              </a:buClr>
              <a:buSzPts val="2400"/>
              <a:buFont typeface="Arial"/>
              <a:buNone/>
              <a:defRPr sz="2400" b="1" i="0" u="none" strike="noStrike" cap="none">
                <a:solidFill>
                  <a:srgbClr val="FF9400"/>
                </a:solidFill>
                <a:latin typeface="Arial"/>
                <a:ea typeface="Arial"/>
                <a:cs typeface="Arial"/>
                <a:sym typeface="Arial"/>
              </a:defRPr>
            </a:lvl1pPr>
            <a:lvl2pPr marR="0" lvl="1" algn="l" rtl="0">
              <a:lnSpc>
                <a:spcPct val="80000"/>
              </a:lnSpc>
              <a:spcBef>
                <a:spcPts val="0"/>
              </a:spcBef>
              <a:spcAft>
                <a:spcPts val="0"/>
              </a:spcAft>
              <a:buClr>
                <a:srgbClr val="FF9400"/>
              </a:buClr>
              <a:buSzPts val="2100"/>
              <a:buFont typeface="Arial"/>
              <a:buNone/>
              <a:defRPr sz="2100" b="1" i="0" u="none" strike="noStrike" cap="none">
                <a:solidFill>
                  <a:srgbClr val="FF9400"/>
                </a:solidFill>
                <a:latin typeface="Arial"/>
                <a:ea typeface="Arial"/>
                <a:cs typeface="Arial"/>
                <a:sym typeface="Arial"/>
              </a:defRPr>
            </a:lvl2pPr>
            <a:lvl3pPr marR="0" lvl="2" algn="l" rtl="0">
              <a:lnSpc>
                <a:spcPct val="80000"/>
              </a:lnSpc>
              <a:spcBef>
                <a:spcPts val="0"/>
              </a:spcBef>
              <a:spcAft>
                <a:spcPts val="0"/>
              </a:spcAft>
              <a:buClr>
                <a:srgbClr val="FF9400"/>
              </a:buClr>
              <a:buSzPts val="2100"/>
              <a:buFont typeface="Arial"/>
              <a:buNone/>
              <a:defRPr sz="2100" b="1" i="0" u="none" strike="noStrike" cap="none">
                <a:solidFill>
                  <a:srgbClr val="FF9400"/>
                </a:solidFill>
                <a:latin typeface="Arial"/>
                <a:ea typeface="Arial"/>
                <a:cs typeface="Arial"/>
                <a:sym typeface="Arial"/>
              </a:defRPr>
            </a:lvl3pPr>
            <a:lvl4pPr marR="0" lvl="3" algn="l" rtl="0">
              <a:lnSpc>
                <a:spcPct val="80000"/>
              </a:lnSpc>
              <a:spcBef>
                <a:spcPts val="0"/>
              </a:spcBef>
              <a:spcAft>
                <a:spcPts val="0"/>
              </a:spcAft>
              <a:buClr>
                <a:srgbClr val="FF9400"/>
              </a:buClr>
              <a:buSzPts val="2100"/>
              <a:buFont typeface="Arial"/>
              <a:buNone/>
              <a:defRPr sz="2100" b="1" i="0" u="none" strike="noStrike" cap="none">
                <a:solidFill>
                  <a:srgbClr val="FF9400"/>
                </a:solidFill>
                <a:latin typeface="Arial"/>
                <a:ea typeface="Arial"/>
                <a:cs typeface="Arial"/>
                <a:sym typeface="Arial"/>
              </a:defRPr>
            </a:lvl4pPr>
            <a:lvl5pPr marR="0" lvl="4" algn="l" rtl="0">
              <a:lnSpc>
                <a:spcPct val="80000"/>
              </a:lnSpc>
              <a:spcBef>
                <a:spcPts val="0"/>
              </a:spcBef>
              <a:spcAft>
                <a:spcPts val="0"/>
              </a:spcAft>
              <a:buClr>
                <a:srgbClr val="FF9400"/>
              </a:buClr>
              <a:buSzPts val="2100"/>
              <a:buFont typeface="Arial"/>
              <a:buNone/>
              <a:defRPr sz="2100" b="1" i="0" u="none" strike="noStrike" cap="none">
                <a:solidFill>
                  <a:srgbClr val="FF9400"/>
                </a:solidFill>
                <a:latin typeface="Arial"/>
                <a:ea typeface="Arial"/>
                <a:cs typeface="Arial"/>
                <a:sym typeface="Arial"/>
              </a:defRPr>
            </a:lvl5pPr>
            <a:lvl6pPr marR="0" lvl="5" algn="l" rtl="0">
              <a:lnSpc>
                <a:spcPct val="80000"/>
              </a:lnSpc>
              <a:spcBef>
                <a:spcPts val="0"/>
              </a:spcBef>
              <a:spcAft>
                <a:spcPts val="0"/>
              </a:spcAft>
              <a:buClr>
                <a:srgbClr val="FF9400"/>
              </a:buClr>
              <a:buSzPts val="2100"/>
              <a:buFont typeface="Arial"/>
              <a:buNone/>
              <a:defRPr sz="2100" b="1" i="0" u="none" strike="noStrike" cap="none">
                <a:solidFill>
                  <a:srgbClr val="FF9400"/>
                </a:solidFill>
                <a:latin typeface="Arial"/>
                <a:ea typeface="Arial"/>
                <a:cs typeface="Arial"/>
                <a:sym typeface="Arial"/>
              </a:defRPr>
            </a:lvl6pPr>
            <a:lvl7pPr marR="0" lvl="6" algn="l" rtl="0">
              <a:lnSpc>
                <a:spcPct val="80000"/>
              </a:lnSpc>
              <a:spcBef>
                <a:spcPts val="0"/>
              </a:spcBef>
              <a:spcAft>
                <a:spcPts val="0"/>
              </a:spcAft>
              <a:buClr>
                <a:srgbClr val="FF9400"/>
              </a:buClr>
              <a:buSzPts val="2100"/>
              <a:buFont typeface="Arial"/>
              <a:buNone/>
              <a:defRPr sz="2100" b="1" i="0" u="none" strike="noStrike" cap="none">
                <a:solidFill>
                  <a:srgbClr val="FF9400"/>
                </a:solidFill>
                <a:latin typeface="Arial"/>
                <a:ea typeface="Arial"/>
                <a:cs typeface="Arial"/>
                <a:sym typeface="Arial"/>
              </a:defRPr>
            </a:lvl7pPr>
            <a:lvl8pPr marR="0" lvl="7" algn="l" rtl="0">
              <a:lnSpc>
                <a:spcPct val="80000"/>
              </a:lnSpc>
              <a:spcBef>
                <a:spcPts val="0"/>
              </a:spcBef>
              <a:spcAft>
                <a:spcPts val="0"/>
              </a:spcAft>
              <a:buClr>
                <a:srgbClr val="FF9400"/>
              </a:buClr>
              <a:buSzPts val="2100"/>
              <a:buFont typeface="Arial"/>
              <a:buNone/>
              <a:defRPr sz="2100" b="1" i="0" u="none" strike="noStrike" cap="none">
                <a:solidFill>
                  <a:srgbClr val="FF9400"/>
                </a:solidFill>
                <a:latin typeface="Arial"/>
                <a:ea typeface="Arial"/>
                <a:cs typeface="Arial"/>
                <a:sym typeface="Arial"/>
              </a:defRPr>
            </a:lvl8pPr>
            <a:lvl9pPr marR="0" lvl="8" algn="l" rtl="0">
              <a:lnSpc>
                <a:spcPct val="80000"/>
              </a:lnSpc>
              <a:spcBef>
                <a:spcPts val="0"/>
              </a:spcBef>
              <a:spcAft>
                <a:spcPts val="0"/>
              </a:spcAft>
              <a:buClr>
                <a:srgbClr val="FF9400"/>
              </a:buClr>
              <a:buSzPts val="2100"/>
              <a:buFont typeface="Arial"/>
              <a:buNone/>
              <a:defRPr sz="2100" b="1" i="0" u="none" strike="noStrike" cap="none">
                <a:solidFill>
                  <a:srgbClr val="FF9400"/>
                </a:solidFill>
                <a:latin typeface="Arial"/>
                <a:ea typeface="Arial"/>
                <a:cs typeface="Arial"/>
                <a:sym typeface="Arial"/>
              </a:defRPr>
            </a:lvl9pPr>
          </a:lstStyle>
          <a:p>
            <a:endParaRPr/>
          </a:p>
        </p:txBody>
      </p:sp>
      <p:pic>
        <p:nvPicPr>
          <p:cNvPr id="8" name="Google Shape;8;p1" descr="Image"/>
          <p:cNvPicPr preferRelativeResize="0"/>
          <p:nvPr/>
        </p:nvPicPr>
        <p:blipFill rotWithShape="1">
          <a:blip r:embed="rId6">
            <a:alphaModFix/>
          </a:blip>
          <a:srcRect/>
          <a:stretch/>
        </p:blipFill>
        <p:spPr>
          <a:xfrm>
            <a:off x="7068462" y="359810"/>
            <a:ext cx="1635792" cy="421522"/>
          </a:xfrm>
          <a:prstGeom prst="rect">
            <a:avLst/>
          </a:prstGeom>
          <a:noFill/>
          <a:ln>
            <a:noFill/>
          </a:ln>
        </p:spPr>
      </p:pic>
      <p:sp>
        <p:nvSpPr>
          <p:cNvPr id="9" name="Google Shape;9;p1"/>
          <p:cNvSpPr txBox="1">
            <a:spLocks noGrp="1"/>
          </p:cNvSpPr>
          <p:nvPr>
            <p:ph type="body" idx="1"/>
          </p:nvPr>
        </p:nvSpPr>
        <p:spPr>
          <a:xfrm>
            <a:off x="439845" y="1066280"/>
            <a:ext cx="8264400" cy="3750300"/>
          </a:xfrm>
          <a:prstGeom prst="rect">
            <a:avLst/>
          </a:prstGeom>
          <a:noFill/>
          <a:ln>
            <a:noFill/>
          </a:ln>
        </p:spPr>
        <p:txBody>
          <a:bodyPr spcFirstLastPara="1" wrap="square" lIns="19025" tIns="19025" rIns="19025" bIns="19025" anchor="t" anchorCtr="0">
            <a:noAutofit/>
          </a:bodyPr>
          <a:lstStyle>
            <a:lvl1pPr marL="457200" marR="0" lvl="0" indent="-228600" algn="l" rtl="0">
              <a:lnSpc>
                <a:spcPct val="150000"/>
              </a:lnSpc>
              <a:spcBef>
                <a:spcPts val="1400"/>
              </a:spcBef>
              <a:spcAft>
                <a:spcPts val="0"/>
              </a:spcAft>
              <a:buClr>
                <a:srgbClr val="4D4E4F"/>
              </a:buClr>
              <a:buSzPts val="1800"/>
              <a:buFont typeface="Arial"/>
              <a:buNone/>
              <a:defRPr sz="1800" b="0" i="0" u="none" strike="noStrike" cap="none">
                <a:solidFill>
                  <a:srgbClr val="4D4E4F"/>
                </a:solidFill>
                <a:latin typeface="Arial"/>
                <a:ea typeface="Arial"/>
                <a:cs typeface="Arial"/>
                <a:sym typeface="Arial"/>
              </a:defRPr>
            </a:lvl1pPr>
            <a:lvl2pPr marL="914400" marR="0" lvl="1" indent="-228600" algn="l" rtl="0">
              <a:lnSpc>
                <a:spcPct val="150000"/>
              </a:lnSpc>
              <a:spcBef>
                <a:spcPts val="1400"/>
              </a:spcBef>
              <a:spcAft>
                <a:spcPts val="0"/>
              </a:spcAft>
              <a:buClr>
                <a:srgbClr val="4D4E4F"/>
              </a:buClr>
              <a:buSzPts val="1800"/>
              <a:buFont typeface="Arial"/>
              <a:buNone/>
              <a:defRPr sz="1800" b="0" i="0" u="none" strike="noStrike" cap="none">
                <a:solidFill>
                  <a:srgbClr val="4D4E4F"/>
                </a:solidFill>
                <a:latin typeface="Arial"/>
                <a:ea typeface="Arial"/>
                <a:cs typeface="Arial"/>
                <a:sym typeface="Arial"/>
              </a:defRPr>
            </a:lvl2pPr>
            <a:lvl3pPr marL="1371600" marR="0" lvl="2" indent="-228600" algn="l" rtl="0">
              <a:lnSpc>
                <a:spcPct val="150000"/>
              </a:lnSpc>
              <a:spcBef>
                <a:spcPts val="1400"/>
              </a:spcBef>
              <a:spcAft>
                <a:spcPts val="0"/>
              </a:spcAft>
              <a:buClr>
                <a:srgbClr val="4D4E4F"/>
              </a:buClr>
              <a:buSzPts val="1800"/>
              <a:buFont typeface="Arial"/>
              <a:buNone/>
              <a:defRPr sz="1800" b="0" i="0" u="none" strike="noStrike" cap="none">
                <a:solidFill>
                  <a:srgbClr val="4D4E4F"/>
                </a:solidFill>
                <a:latin typeface="Arial"/>
                <a:ea typeface="Arial"/>
                <a:cs typeface="Arial"/>
                <a:sym typeface="Arial"/>
              </a:defRPr>
            </a:lvl3pPr>
            <a:lvl4pPr marL="1828800" marR="0" lvl="3" indent="-228600" algn="l" rtl="0">
              <a:lnSpc>
                <a:spcPct val="150000"/>
              </a:lnSpc>
              <a:spcBef>
                <a:spcPts val="1400"/>
              </a:spcBef>
              <a:spcAft>
                <a:spcPts val="0"/>
              </a:spcAft>
              <a:buClr>
                <a:srgbClr val="4D4E4F"/>
              </a:buClr>
              <a:buSzPts val="1800"/>
              <a:buFont typeface="Arial"/>
              <a:buNone/>
              <a:defRPr sz="1800" b="0" i="0" u="none" strike="noStrike" cap="none">
                <a:solidFill>
                  <a:srgbClr val="4D4E4F"/>
                </a:solidFill>
                <a:latin typeface="Arial"/>
                <a:ea typeface="Arial"/>
                <a:cs typeface="Arial"/>
                <a:sym typeface="Arial"/>
              </a:defRPr>
            </a:lvl4pPr>
            <a:lvl5pPr marL="2286000" marR="0" lvl="4" indent="-228600" algn="l" rtl="0">
              <a:lnSpc>
                <a:spcPct val="150000"/>
              </a:lnSpc>
              <a:spcBef>
                <a:spcPts val="1400"/>
              </a:spcBef>
              <a:spcAft>
                <a:spcPts val="0"/>
              </a:spcAft>
              <a:buClr>
                <a:srgbClr val="4D4E4F"/>
              </a:buClr>
              <a:buSzPts val="1800"/>
              <a:buFont typeface="Arial"/>
              <a:buNone/>
              <a:defRPr sz="1800" b="0" i="0" u="none" strike="noStrike" cap="none">
                <a:solidFill>
                  <a:srgbClr val="4D4E4F"/>
                </a:solidFill>
                <a:latin typeface="Arial"/>
                <a:ea typeface="Arial"/>
                <a:cs typeface="Arial"/>
                <a:sym typeface="Arial"/>
              </a:defRPr>
            </a:lvl5pPr>
            <a:lvl6pPr marL="2743200" marR="0" lvl="5" indent="-228600" algn="l" rtl="0">
              <a:lnSpc>
                <a:spcPct val="150000"/>
              </a:lnSpc>
              <a:spcBef>
                <a:spcPts val="1400"/>
              </a:spcBef>
              <a:spcAft>
                <a:spcPts val="0"/>
              </a:spcAft>
              <a:buClr>
                <a:srgbClr val="4D4E4F"/>
              </a:buClr>
              <a:buSzPts val="1800"/>
              <a:buFont typeface="Arial"/>
              <a:buNone/>
              <a:defRPr sz="1800" b="0" i="0" u="none" strike="noStrike" cap="none">
                <a:solidFill>
                  <a:srgbClr val="4D4E4F"/>
                </a:solidFill>
                <a:latin typeface="Arial"/>
                <a:ea typeface="Arial"/>
                <a:cs typeface="Arial"/>
                <a:sym typeface="Arial"/>
              </a:defRPr>
            </a:lvl6pPr>
            <a:lvl7pPr marL="3200400" marR="0" lvl="6" indent="-228600" algn="l" rtl="0">
              <a:lnSpc>
                <a:spcPct val="150000"/>
              </a:lnSpc>
              <a:spcBef>
                <a:spcPts val="1400"/>
              </a:spcBef>
              <a:spcAft>
                <a:spcPts val="0"/>
              </a:spcAft>
              <a:buClr>
                <a:srgbClr val="4D4E4F"/>
              </a:buClr>
              <a:buSzPts val="1800"/>
              <a:buFont typeface="Arial"/>
              <a:buNone/>
              <a:defRPr sz="1800" b="0" i="0" u="none" strike="noStrike" cap="none">
                <a:solidFill>
                  <a:srgbClr val="4D4E4F"/>
                </a:solidFill>
                <a:latin typeface="Arial"/>
                <a:ea typeface="Arial"/>
                <a:cs typeface="Arial"/>
                <a:sym typeface="Arial"/>
              </a:defRPr>
            </a:lvl7pPr>
            <a:lvl8pPr marL="3657600" marR="0" lvl="7" indent="-228600" algn="l" rtl="0">
              <a:lnSpc>
                <a:spcPct val="150000"/>
              </a:lnSpc>
              <a:spcBef>
                <a:spcPts val="1400"/>
              </a:spcBef>
              <a:spcAft>
                <a:spcPts val="0"/>
              </a:spcAft>
              <a:buClr>
                <a:srgbClr val="4D4E4F"/>
              </a:buClr>
              <a:buSzPts val="1800"/>
              <a:buFont typeface="Arial"/>
              <a:buNone/>
              <a:defRPr sz="1800" b="0" i="0" u="none" strike="noStrike" cap="none">
                <a:solidFill>
                  <a:srgbClr val="4D4E4F"/>
                </a:solidFill>
                <a:latin typeface="Arial"/>
                <a:ea typeface="Arial"/>
                <a:cs typeface="Arial"/>
                <a:sym typeface="Arial"/>
              </a:defRPr>
            </a:lvl8pPr>
            <a:lvl9pPr marL="4114800" marR="0" lvl="8" indent="-228600" algn="l" rtl="0">
              <a:lnSpc>
                <a:spcPct val="150000"/>
              </a:lnSpc>
              <a:spcBef>
                <a:spcPts val="1400"/>
              </a:spcBef>
              <a:spcAft>
                <a:spcPts val="0"/>
              </a:spcAft>
              <a:buClr>
                <a:srgbClr val="4D4E4F"/>
              </a:buClr>
              <a:buSzPts val="1800"/>
              <a:buFont typeface="Arial"/>
              <a:buNone/>
              <a:defRPr sz="1800" b="0" i="0" u="none" strike="noStrike" cap="none">
                <a:solidFill>
                  <a:srgbClr val="4D4E4F"/>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174900" y="4822031"/>
            <a:ext cx="206100" cy="145500"/>
          </a:xfrm>
          <a:prstGeom prst="rect">
            <a:avLst/>
          </a:prstGeom>
          <a:noFill/>
          <a:ln>
            <a:noFill/>
          </a:ln>
        </p:spPr>
        <p:txBody>
          <a:bodyPr spcFirstLastPara="1" wrap="square" lIns="19025" tIns="19025" rIns="19025" bIns="19025" anchor="t" anchorCtr="0">
            <a:noAutofit/>
          </a:bodyPr>
          <a:lstStyle>
            <a:lvl1pPr marL="0" lvl="0" indent="0" algn="l" rtl="0">
              <a:lnSpc>
                <a:spcPct val="100000"/>
              </a:lnSpc>
              <a:spcBef>
                <a:spcPts val="0"/>
              </a:spcBef>
              <a:spcAft>
                <a:spcPts val="0"/>
              </a:spcAft>
              <a:buClr>
                <a:srgbClr val="4D4E4F"/>
              </a:buClr>
              <a:buSzPts val="1100"/>
              <a:buFont typeface="Arial"/>
              <a:buNone/>
              <a:defRPr sz="1100" b="0">
                <a:solidFill>
                  <a:srgbClr val="4D4E4F"/>
                </a:solidFill>
              </a:defRPr>
            </a:lvl1pPr>
            <a:lvl2pPr marL="0" lvl="1" indent="0" algn="l" rtl="0">
              <a:lnSpc>
                <a:spcPct val="100000"/>
              </a:lnSpc>
              <a:spcBef>
                <a:spcPts val="0"/>
              </a:spcBef>
              <a:spcAft>
                <a:spcPts val="0"/>
              </a:spcAft>
              <a:buClr>
                <a:srgbClr val="4D4E4F"/>
              </a:buClr>
              <a:buSzPts val="1100"/>
              <a:buFont typeface="Arial"/>
              <a:buNone/>
              <a:defRPr sz="1100" b="0">
                <a:solidFill>
                  <a:srgbClr val="4D4E4F"/>
                </a:solidFill>
              </a:defRPr>
            </a:lvl2pPr>
            <a:lvl3pPr marL="0" lvl="2" indent="0" algn="l" rtl="0">
              <a:lnSpc>
                <a:spcPct val="100000"/>
              </a:lnSpc>
              <a:spcBef>
                <a:spcPts val="0"/>
              </a:spcBef>
              <a:spcAft>
                <a:spcPts val="0"/>
              </a:spcAft>
              <a:buClr>
                <a:srgbClr val="4D4E4F"/>
              </a:buClr>
              <a:buSzPts val="1100"/>
              <a:buFont typeface="Arial"/>
              <a:buNone/>
              <a:defRPr sz="1100" b="0">
                <a:solidFill>
                  <a:srgbClr val="4D4E4F"/>
                </a:solidFill>
              </a:defRPr>
            </a:lvl3pPr>
            <a:lvl4pPr marL="0" lvl="3" indent="0" algn="l" rtl="0">
              <a:lnSpc>
                <a:spcPct val="100000"/>
              </a:lnSpc>
              <a:spcBef>
                <a:spcPts val="0"/>
              </a:spcBef>
              <a:spcAft>
                <a:spcPts val="0"/>
              </a:spcAft>
              <a:buClr>
                <a:srgbClr val="4D4E4F"/>
              </a:buClr>
              <a:buSzPts val="1100"/>
              <a:buFont typeface="Arial"/>
              <a:buNone/>
              <a:defRPr sz="1100" b="0">
                <a:solidFill>
                  <a:srgbClr val="4D4E4F"/>
                </a:solidFill>
              </a:defRPr>
            </a:lvl4pPr>
            <a:lvl5pPr marL="0" lvl="4" indent="0" algn="l" rtl="0">
              <a:lnSpc>
                <a:spcPct val="100000"/>
              </a:lnSpc>
              <a:spcBef>
                <a:spcPts val="0"/>
              </a:spcBef>
              <a:spcAft>
                <a:spcPts val="0"/>
              </a:spcAft>
              <a:buClr>
                <a:srgbClr val="4D4E4F"/>
              </a:buClr>
              <a:buSzPts val="1100"/>
              <a:buFont typeface="Arial"/>
              <a:buNone/>
              <a:defRPr sz="1100" b="0">
                <a:solidFill>
                  <a:srgbClr val="4D4E4F"/>
                </a:solidFill>
              </a:defRPr>
            </a:lvl5pPr>
            <a:lvl6pPr marL="0" lvl="5" indent="0" algn="l" rtl="0">
              <a:lnSpc>
                <a:spcPct val="100000"/>
              </a:lnSpc>
              <a:spcBef>
                <a:spcPts val="0"/>
              </a:spcBef>
              <a:spcAft>
                <a:spcPts val="0"/>
              </a:spcAft>
              <a:buClr>
                <a:srgbClr val="4D4E4F"/>
              </a:buClr>
              <a:buSzPts val="1100"/>
              <a:buFont typeface="Arial"/>
              <a:buNone/>
              <a:defRPr sz="1100" b="0">
                <a:solidFill>
                  <a:srgbClr val="4D4E4F"/>
                </a:solidFill>
              </a:defRPr>
            </a:lvl6pPr>
            <a:lvl7pPr marL="0" lvl="6" indent="0" algn="l" rtl="0">
              <a:lnSpc>
                <a:spcPct val="100000"/>
              </a:lnSpc>
              <a:spcBef>
                <a:spcPts val="0"/>
              </a:spcBef>
              <a:spcAft>
                <a:spcPts val="0"/>
              </a:spcAft>
              <a:buClr>
                <a:srgbClr val="4D4E4F"/>
              </a:buClr>
              <a:buSzPts val="1100"/>
              <a:buFont typeface="Arial"/>
              <a:buNone/>
              <a:defRPr sz="1100" b="0">
                <a:solidFill>
                  <a:srgbClr val="4D4E4F"/>
                </a:solidFill>
              </a:defRPr>
            </a:lvl7pPr>
            <a:lvl8pPr marL="0" lvl="7" indent="0" algn="l" rtl="0">
              <a:lnSpc>
                <a:spcPct val="100000"/>
              </a:lnSpc>
              <a:spcBef>
                <a:spcPts val="0"/>
              </a:spcBef>
              <a:spcAft>
                <a:spcPts val="0"/>
              </a:spcAft>
              <a:buClr>
                <a:srgbClr val="4D4E4F"/>
              </a:buClr>
              <a:buSzPts val="1100"/>
              <a:buFont typeface="Arial"/>
              <a:buNone/>
              <a:defRPr sz="1100" b="0">
                <a:solidFill>
                  <a:srgbClr val="4D4E4F"/>
                </a:solidFill>
              </a:defRPr>
            </a:lvl8pPr>
            <a:lvl9pPr marL="0" lvl="8" indent="0" algn="l" rtl="0">
              <a:lnSpc>
                <a:spcPct val="100000"/>
              </a:lnSpc>
              <a:spcBef>
                <a:spcPts val="0"/>
              </a:spcBef>
              <a:spcAft>
                <a:spcPts val="0"/>
              </a:spcAft>
              <a:buClr>
                <a:srgbClr val="4D4E4F"/>
              </a:buClr>
              <a:buSzPts val="1100"/>
              <a:buFont typeface="Arial"/>
              <a:buNone/>
              <a:defRPr sz="1100" b="0">
                <a:solidFill>
                  <a:srgbClr val="4D4E4F"/>
                </a:solidFill>
              </a:defRPr>
            </a:lvl9pPr>
          </a:lstStyle>
          <a:p>
            <a:pPr marL="0" lvl="0" indent="0" algn="l" rtl="0">
              <a:spcBef>
                <a:spcPts val="0"/>
              </a:spcBef>
              <a:spcAft>
                <a:spcPts val="0"/>
              </a:spcAft>
              <a:buNone/>
            </a:pPr>
            <a:fld id="{00000000-1234-1234-1234-123412341234}" type="slidenum">
              <a:rPr lang="ru"/>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420349" y="1147200"/>
            <a:ext cx="6551951" cy="1307400"/>
          </a:xfrm>
          <a:prstGeom prst="rect">
            <a:avLst/>
          </a:prstGeom>
        </p:spPr>
        <p:txBody>
          <a:bodyPr spcFirstLastPara="1" wrap="square" lIns="19025" tIns="19025" rIns="19025" bIns="19025" anchor="b" anchorCtr="0">
            <a:noAutofit/>
          </a:bodyPr>
          <a:lstStyle/>
          <a:p>
            <a:pPr lvl="0"/>
            <a:r>
              <a:rPr lang="ru-RU" sz="2400" b="1" i="1" dirty="0" smtClean="0"/>
              <a:t>Тема 7 «</a:t>
            </a:r>
            <a:r>
              <a:rPr lang="ru-RU" sz="2400" b="1" i="1" dirty="0"/>
              <a:t>Действия НФГО по организации и обеспечению связью органов управления с силами гражданской обороны и РСЧС, действующих в районе выполнения </a:t>
            </a:r>
            <a:r>
              <a:rPr lang="ru-RU" sz="2400" b="1" i="1" dirty="0" smtClean="0"/>
              <a:t>задач» </a:t>
            </a:r>
            <a:endParaRPr sz="2400" b="1" i="1" dirty="0"/>
          </a:p>
        </p:txBody>
      </p:sp>
      <p:sp>
        <p:nvSpPr>
          <p:cNvPr id="28" name="Google Shape;28;p5"/>
          <p:cNvSpPr txBox="1">
            <a:spLocks noGrp="1"/>
          </p:cNvSpPr>
          <p:nvPr>
            <p:ph type="body" idx="1"/>
          </p:nvPr>
        </p:nvSpPr>
        <p:spPr>
          <a:xfrm>
            <a:off x="629897" y="4193381"/>
            <a:ext cx="7810500" cy="446400"/>
          </a:xfrm>
          <a:prstGeom prst="rect">
            <a:avLst/>
          </a:prstGeom>
        </p:spPr>
        <p:txBody>
          <a:bodyPr spcFirstLastPara="1" wrap="square" lIns="19025" tIns="19025" rIns="19025" bIns="19025" anchor="t" anchorCtr="0">
            <a:noAutofit/>
          </a:bodyPr>
          <a:lstStyle/>
          <a:p>
            <a:pPr marL="0" lvl="0" indent="0" algn="ctr" rtl="0">
              <a:spcBef>
                <a:spcPts val="0"/>
              </a:spcBef>
              <a:spcAft>
                <a:spcPts val="0"/>
              </a:spcAft>
              <a:buNone/>
            </a:pPr>
            <a:r>
              <a:rPr lang="ru" sz="2200" dirty="0" smtClean="0"/>
              <a:t>Санкт-Петербург</a:t>
            </a:r>
          </a:p>
          <a:p>
            <a:pPr marL="0" lvl="0" indent="0" algn="ctr" rtl="0">
              <a:spcBef>
                <a:spcPts val="0"/>
              </a:spcBef>
              <a:spcAft>
                <a:spcPts val="0"/>
              </a:spcAft>
              <a:buNone/>
            </a:pPr>
            <a:r>
              <a:rPr lang="ru" sz="2200" smtClean="0"/>
              <a:t>2024</a:t>
            </a:r>
            <a:endParaRPr sz="2200" dirty="0"/>
          </a:p>
        </p:txBody>
      </p:sp>
      <p:sp>
        <p:nvSpPr>
          <p:cNvPr id="29" name="Google Shape;29;p5"/>
          <p:cNvSpPr txBox="1">
            <a:spLocks noGrp="1"/>
          </p:cNvSpPr>
          <p:nvPr>
            <p:ph type="sldNum" idx="12"/>
          </p:nvPr>
        </p:nvSpPr>
        <p:spPr>
          <a:xfrm>
            <a:off x="8709450" y="4822031"/>
            <a:ext cx="206100" cy="145500"/>
          </a:xfrm>
          <a:prstGeom prst="rect">
            <a:avLst/>
          </a:prstGeom>
        </p:spPr>
        <p:txBody>
          <a:bodyPr spcFirstLastPara="1" wrap="square" lIns="19025" tIns="19025" rIns="19025" bIns="19025" anchor="t" anchorCtr="0">
            <a:noAutofit/>
          </a:bodyPr>
          <a:lstStyle/>
          <a:p>
            <a:pPr marL="0" lvl="0" indent="0" algn="r" rtl="0">
              <a:spcBef>
                <a:spcPts val="0"/>
              </a:spcBef>
              <a:spcAft>
                <a:spcPts val="0"/>
              </a:spcAft>
              <a:buClr>
                <a:srgbClr val="4D4E4F"/>
              </a:buClr>
              <a:buSzPts val="1100"/>
              <a:buFont typeface="Arial"/>
              <a:buNone/>
            </a:pPr>
            <a:fld id="{00000000-1234-1234-1234-123412341234}" type="slidenum">
              <a:rPr lang="ru"/>
              <a:t>1</a:t>
            </a:fld>
            <a:endParaRPr sz="14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10</a:t>
            </a:fld>
            <a:endParaRPr lang="ru" sz="1400">
              <a:solidFill>
                <a:srgbClr val="000000"/>
              </a:solidFill>
            </a:endParaRPr>
          </a:p>
        </p:txBody>
      </p:sp>
      <p:sp>
        <p:nvSpPr>
          <p:cNvPr id="4" name="Текст 3"/>
          <p:cNvSpPr>
            <a:spLocks noGrp="1"/>
          </p:cNvSpPr>
          <p:nvPr>
            <p:ph type="body" idx="1"/>
          </p:nvPr>
        </p:nvSpPr>
        <p:spPr>
          <a:xfrm>
            <a:off x="0" y="952500"/>
            <a:ext cx="9144000" cy="3750300"/>
          </a:xfrm>
        </p:spPr>
        <p:txBody>
          <a:bodyPr/>
          <a:lstStyle/>
          <a:p>
            <a:pPr marL="146050" indent="0">
              <a:lnSpc>
                <a:spcPct val="100000"/>
              </a:lnSpc>
              <a:buNone/>
            </a:pPr>
            <a:r>
              <a:rPr lang="ru-RU" dirty="0"/>
              <a:t>В приказе кратко указывается: </a:t>
            </a:r>
            <a:endParaRPr lang="ru-RU" dirty="0" smtClean="0"/>
          </a:p>
          <a:p>
            <a:pPr marL="146050" indent="0">
              <a:lnSpc>
                <a:spcPct val="100000"/>
              </a:lnSpc>
              <a:buNone/>
            </a:pPr>
            <a:r>
              <a:rPr lang="ru-RU" dirty="0" smtClean="0"/>
              <a:t>− </a:t>
            </a:r>
            <a:r>
              <a:rPr lang="ru-RU" dirty="0"/>
              <a:t>оценка и выводы из обстановки на участке (объекте) работ; </a:t>
            </a:r>
            <a:endParaRPr lang="ru-RU" dirty="0" smtClean="0"/>
          </a:p>
          <a:p>
            <a:pPr marL="146050" indent="0">
              <a:lnSpc>
                <a:spcPct val="100000"/>
              </a:lnSpc>
              <a:buNone/>
            </a:pPr>
            <a:r>
              <a:rPr lang="ru-RU" dirty="0" smtClean="0"/>
              <a:t>− </a:t>
            </a:r>
            <a:r>
              <a:rPr lang="ru-RU" dirty="0"/>
              <a:t>задачи, выполняемые в интересах формирования другими силами, а также с какими формированиями предстоит взаимодействовать; </a:t>
            </a:r>
            <a:endParaRPr lang="ru-RU" dirty="0" smtClean="0"/>
          </a:p>
          <a:p>
            <a:pPr marL="146050" indent="0">
              <a:lnSpc>
                <a:spcPct val="100000"/>
              </a:lnSpc>
              <a:buNone/>
            </a:pPr>
            <a:r>
              <a:rPr lang="ru-RU" dirty="0" smtClean="0"/>
              <a:t>− </a:t>
            </a:r>
            <a:r>
              <a:rPr lang="ru-RU" dirty="0"/>
              <a:t>замысел действий, задачи подчиненным подразделениям (командам, группам, звеньям); </a:t>
            </a:r>
            <a:endParaRPr lang="ru-RU" dirty="0" smtClean="0"/>
          </a:p>
          <a:p>
            <a:pPr marL="146050" indent="0">
              <a:lnSpc>
                <a:spcPct val="100000"/>
              </a:lnSpc>
              <a:buNone/>
            </a:pPr>
            <a:r>
              <a:rPr lang="ru-RU" dirty="0" smtClean="0"/>
              <a:t>− </a:t>
            </a:r>
            <a:r>
              <a:rPr lang="ru-RU" dirty="0"/>
              <a:t>места расположения медицинских пунктов, пути и порядок эвакуации пораженных; </a:t>
            </a:r>
            <a:endParaRPr lang="ru-RU" dirty="0" smtClean="0"/>
          </a:p>
          <a:p>
            <a:pPr marL="146050" indent="0">
              <a:lnSpc>
                <a:spcPct val="100000"/>
              </a:lnSpc>
              <a:buNone/>
            </a:pPr>
            <a:r>
              <a:rPr lang="ru-RU" dirty="0" smtClean="0"/>
              <a:t>− </a:t>
            </a:r>
            <a:r>
              <a:rPr lang="ru-RU" dirty="0"/>
              <a:t>время начала и окончания работ, а также другие необходимые данные.</a:t>
            </a:r>
          </a:p>
        </p:txBody>
      </p:sp>
    </p:spTree>
    <p:extLst>
      <p:ext uri="{BB962C8B-B14F-4D97-AF65-F5344CB8AC3E}">
        <p14:creationId xmlns:p14="http://schemas.microsoft.com/office/powerpoint/2010/main" val="610323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 третий </a:t>
            </a:r>
            <a:endParaRPr lang="ru-RU" dirty="0"/>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11</a:t>
            </a:fld>
            <a:endParaRPr lang="ru" sz="1400">
              <a:solidFill>
                <a:srgbClr val="000000"/>
              </a:solidFill>
            </a:endParaRPr>
          </a:p>
        </p:txBody>
      </p:sp>
      <p:sp>
        <p:nvSpPr>
          <p:cNvPr id="4" name="Текст 3"/>
          <p:cNvSpPr>
            <a:spLocks noGrp="1"/>
          </p:cNvSpPr>
          <p:nvPr>
            <p:ph type="body" idx="1"/>
          </p:nvPr>
        </p:nvSpPr>
        <p:spPr>
          <a:xfrm>
            <a:off x="439845" y="1362074"/>
            <a:ext cx="8264400" cy="3454505"/>
          </a:xfrm>
        </p:spPr>
        <p:txBody>
          <a:bodyPr/>
          <a:lstStyle/>
          <a:p>
            <a:pPr marL="146050" indent="0" algn="ctr">
              <a:buNone/>
            </a:pPr>
            <a:r>
              <a:rPr lang="ru-RU" b="1" i="1" dirty="0"/>
              <a:t>Организация взаимодействия с силами ГО и РСЧС, осуществляющими аварийно-спасательные и другие неотложные работы</a:t>
            </a:r>
          </a:p>
        </p:txBody>
      </p:sp>
    </p:spTree>
    <p:extLst>
      <p:ext uri="{BB962C8B-B14F-4D97-AF65-F5344CB8AC3E}">
        <p14:creationId xmlns:p14="http://schemas.microsoft.com/office/powerpoint/2010/main" val="1197871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12</a:t>
            </a:fld>
            <a:endParaRPr lang="ru" sz="1400">
              <a:solidFill>
                <a:srgbClr val="000000"/>
              </a:solidFill>
            </a:endParaRPr>
          </a:p>
        </p:txBody>
      </p:sp>
      <p:sp>
        <p:nvSpPr>
          <p:cNvPr id="4" name="Текст 3"/>
          <p:cNvSpPr>
            <a:spLocks noGrp="1"/>
          </p:cNvSpPr>
          <p:nvPr>
            <p:ph type="body" idx="1"/>
          </p:nvPr>
        </p:nvSpPr>
        <p:spPr>
          <a:xfrm>
            <a:off x="439845" y="752475"/>
            <a:ext cx="8264400" cy="4064105"/>
          </a:xfrm>
        </p:spPr>
        <p:txBody>
          <a:bodyPr/>
          <a:lstStyle/>
          <a:p>
            <a:pPr marL="146050" indent="0">
              <a:lnSpc>
                <a:spcPct val="100000"/>
              </a:lnSpc>
              <a:spcBef>
                <a:spcPts val="0"/>
              </a:spcBef>
              <a:buNone/>
            </a:pPr>
            <a:r>
              <a:rPr lang="ru-RU" dirty="0"/>
              <a:t>Организуя взаимодействие, командир формирования должен согласовать: </a:t>
            </a:r>
            <a:endParaRPr lang="ru-RU" dirty="0" smtClean="0"/>
          </a:p>
          <a:p>
            <a:pPr marL="146050" indent="0">
              <a:lnSpc>
                <a:spcPct val="100000"/>
              </a:lnSpc>
              <a:spcBef>
                <a:spcPts val="0"/>
              </a:spcBef>
              <a:buNone/>
            </a:pPr>
            <a:r>
              <a:rPr lang="ru-RU" dirty="0" smtClean="0"/>
              <a:t>− </a:t>
            </a:r>
            <a:r>
              <a:rPr lang="ru-RU" dirty="0"/>
              <a:t>порядок выдвижения формирования к участку (объекту) работ и действия при преодолении завалов, зон пожаров, заражения и других препятствий на маршрутах движения; </a:t>
            </a:r>
            <a:endParaRPr lang="ru-RU" dirty="0" smtClean="0"/>
          </a:p>
          <a:p>
            <a:pPr marL="146050" indent="0">
              <a:lnSpc>
                <a:spcPct val="100000"/>
              </a:lnSpc>
              <a:spcBef>
                <a:spcPts val="0"/>
              </a:spcBef>
              <a:buNone/>
            </a:pPr>
            <a:r>
              <a:rPr lang="ru-RU" dirty="0" smtClean="0"/>
              <a:t>− </a:t>
            </a:r>
            <a:r>
              <a:rPr lang="ru-RU" dirty="0"/>
              <a:t>время прохождения исходного пункта и пунктов регулирования; </a:t>
            </a:r>
            <a:endParaRPr lang="ru-RU" dirty="0" smtClean="0"/>
          </a:p>
          <a:p>
            <a:pPr marL="146050" indent="0">
              <a:lnSpc>
                <a:spcPct val="100000"/>
              </a:lnSpc>
              <a:spcBef>
                <a:spcPts val="0"/>
              </a:spcBef>
              <a:buNone/>
            </a:pPr>
            <a:r>
              <a:rPr lang="ru-RU" dirty="0" smtClean="0"/>
              <a:t>− </a:t>
            </a:r>
            <a:r>
              <a:rPr lang="ru-RU" dirty="0"/>
              <a:t>порядок проведения работ по устройству проездов и проходов в завалах, локализации и тушению пожаров, вскрытию защитных сооружений, локализации аварий, извлечению пораженных из завалов и разрушенных зданий и убежищ, оказанию медицинской помощи и выполнению других работ; </a:t>
            </a:r>
            <a:endParaRPr lang="ru-RU" dirty="0" smtClean="0"/>
          </a:p>
          <a:p>
            <a:pPr marL="146050" indent="0">
              <a:lnSpc>
                <a:spcPct val="100000"/>
              </a:lnSpc>
              <a:spcBef>
                <a:spcPts val="0"/>
              </a:spcBef>
              <a:buNone/>
            </a:pPr>
            <a:r>
              <a:rPr lang="ru-RU" dirty="0" smtClean="0"/>
              <a:t>− </a:t>
            </a:r>
            <a:r>
              <a:rPr lang="ru-RU" dirty="0"/>
              <a:t>размещение пунктов управления подчиненного, взаимодействующих формирований; </a:t>
            </a:r>
            <a:endParaRPr lang="ru-RU" dirty="0" smtClean="0"/>
          </a:p>
          <a:p>
            <a:pPr marL="146050" indent="0">
              <a:lnSpc>
                <a:spcPct val="100000"/>
              </a:lnSpc>
              <a:spcBef>
                <a:spcPts val="0"/>
              </a:spcBef>
              <a:buNone/>
            </a:pPr>
            <a:r>
              <a:rPr lang="ru-RU" dirty="0" smtClean="0"/>
              <a:t>− </a:t>
            </a:r>
            <a:r>
              <a:rPr lang="ru-RU" dirty="0"/>
              <a:t>организацию связи и порядок передачи информации; − сигналы управления, оповещения и порядок действий по ним.</a:t>
            </a:r>
          </a:p>
        </p:txBody>
      </p:sp>
    </p:spTree>
    <p:extLst>
      <p:ext uri="{BB962C8B-B14F-4D97-AF65-F5344CB8AC3E}">
        <p14:creationId xmlns:p14="http://schemas.microsoft.com/office/powerpoint/2010/main" val="2301330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 четвертый </a:t>
            </a:r>
            <a:endParaRPr lang="ru-RU" dirty="0"/>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13</a:t>
            </a:fld>
            <a:endParaRPr lang="ru" sz="1400">
              <a:solidFill>
                <a:srgbClr val="000000"/>
              </a:solidFill>
            </a:endParaRPr>
          </a:p>
        </p:txBody>
      </p:sp>
      <p:sp>
        <p:nvSpPr>
          <p:cNvPr id="4" name="Текст 3"/>
          <p:cNvSpPr>
            <a:spLocks noGrp="1"/>
          </p:cNvSpPr>
          <p:nvPr>
            <p:ph type="body" idx="1"/>
          </p:nvPr>
        </p:nvSpPr>
        <p:spPr>
          <a:xfrm>
            <a:off x="439845" y="1400174"/>
            <a:ext cx="8264400" cy="3416405"/>
          </a:xfrm>
        </p:spPr>
        <p:txBody>
          <a:bodyPr/>
          <a:lstStyle/>
          <a:p>
            <a:pPr marL="146050" indent="0" algn="ctr">
              <a:buNone/>
            </a:pPr>
            <a:r>
              <a:rPr lang="ru-RU" b="1" i="1" dirty="0"/>
              <a:t>Прокладка кабельных линий связи и соединение их с существующей телефонной сетью. Прокладка полевых линий связи</a:t>
            </a:r>
          </a:p>
        </p:txBody>
      </p:sp>
    </p:spTree>
    <p:extLst>
      <p:ext uri="{BB962C8B-B14F-4D97-AF65-F5344CB8AC3E}">
        <p14:creationId xmlns:p14="http://schemas.microsoft.com/office/powerpoint/2010/main" val="661492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14</a:t>
            </a:fld>
            <a:endParaRPr lang="ru" sz="1400">
              <a:solidFill>
                <a:srgbClr val="000000"/>
              </a:solidFill>
            </a:endParaRPr>
          </a:p>
        </p:txBody>
      </p:sp>
      <p:sp>
        <p:nvSpPr>
          <p:cNvPr id="4" name="Текст 3"/>
          <p:cNvSpPr>
            <a:spLocks noGrp="1"/>
          </p:cNvSpPr>
          <p:nvPr>
            <p:ph type="body" idx="1"/>
          </p:nvPr>
        </p:nvSpPr>
        <p:spPr>
          <a:xfrm>
            <a:off x="76200" y="428105"/>
            <a:ext cx="4962525" cy="3750300"/>
          </a:xfrm>
        </p:spPr>
        <p:txBody>
          <a:bodyPr/>
          <a:lstStyle/>
          <a:p>
            <a:pPr marL="146050" indent="0">
              <a:lnSpc>
                <a:spcPct val="100000"/>
              </a:lnSpc>
              <a:buNone/>
            </a:pPr>
            <a:r>
              <a:rPr lang="ru-RU" sz="1600" dirty="0"/>
              <a:t>Прокладка полевых телефонно-кабельных линий в районах расположения формирований не представляет особой сложности, но все же требует соблюдения определенных правил. На открытой слабопересеченной местности кабельные линии прокладываются по кратчайшему направлению прямо по земле. Через каждые 150—200 м кабель закрепляют колышками, не натягивая его, чтобы избежать разрывов. В лесу кабель подвешивают к деревьям. При пересечении грунтовых дорог кабель укладывают в канавку глубиной 30—40 см, а при переходе шоссейных дорог используют мосты и водопропускные трубы или устраивают воздушный переход на высоте не менее 4 м.</a:t>
            </a:r>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r="2863"/>
          <a:stretch/>
        </p:blipFill>
        <p:spPr>
          <a:xfrm>
            <a:off x="4619625" y="776286"/>
            <a:ext cx="4524375" cy="3895725"/>
          </a:xfrm>
          <a:prstGeom prst="rect">
            <a:avLst/>
          </a:prstGeom>
        </p:spPr>
      </p:pic>
    </p:spTree>
    <p:extLst>
      <p:ext uri="{BB962C8B-B14F-4D97-AF65-F5344CB8AC3E}">
        <p14:creationId xmlns:p14="http://schemas.microsoft.com/office/powerpoint/2010/main" val="503668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 пятый </a:t>
            </a:r>
            <a:endParaRPr lang="ru-RU" dirty="0"/>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15</a:t>
            </a:fld>
            <a:endParaRPr lang="ru" sz="1400">
              <a:solidFill>
                <a:srgbClr val="000000"/>
              </a:solidFill>
            </a:endParaRPr>
          </a:p>
        </p:txBody>
      </p:sp>
      <p:sp>
        <p:nvSpPr>
          <p:cNvPr id="4" name="Текст 3"/>
          <p:cNvSpPr>
            <a:spLocks noGrp="1"/>
          </p:cNvSpPr>
          <p:nvPr>
            <p:ph type="body" idx="1"/>
          </p:nvPr>
        </p:nvSpPr>
        <p:spPr>
          <a:xfrm>
            <a:off x="439845" y="1514474"/>
            <a:ext cx="8264400" cy="3302105"/>
          </a:xfrm>
        </p:spPr>
        <p:txBody>
          <a:bodyPr/>
          <a:lstStyle/>
          <a:p>
            <a:pPr marL="146050" indent="0" algn="ctr">
              <a:buNone/>
            </a:pPr>
            <a:r>
              <a:rPr lang="ru-RU" b="1" i="1" dirty="0"/>
              <a:t>Ликвидация повреждений на линиях связи с использованием резервных средств связи</a:t>
            </a:r>
          </a:p>
        </p:txBody>
      </p:sp>
    </p:spTree>
    <p:extLst>
      <p:ext uri="{BB962C8B-B14F-4D97-AF65-F5344CB8AC3E}">
        <p14:creationId xmlns:p14="http://schemas.microsoft.com/office/powerpoint/2010/main" val="3883715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393" y="2571750"/>
            <a:ext cx="3061607" cy="2571750"/>
          </a:xfrm>
          <a:prstGeom prst="rect">
            <a:avLst/>
          </a:prstGeom>
        </p:spPr>
      </p:pic>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16</a:t>
            </a:fld>
            <a:endParaRPr lang="ru" sz="1400">
              <a:solidFill>
                <a:srgbClr val="000000"/>
              </a:solidFill>
            </a:endParaRPr>
          </a:p>
        </p:txBody>
      </p:sp>
      <p:sp>
        <p:nvSpPr>
          <p:cNvPr id="4" name="Текст 3"/>
          <p:cNvSpPr>
            <a:spLocks noGrp="1"/>
          </p:cNvSpPr>
          <p:nvPr>
            <p:ph type="body" idx="1"/>
          </p:nvPr>
        </p:nvSpPr>
        <p:spPr>
          <a:xfrm>
            <a:off x="104775" y="495300"/>
            <a:ext cx="8639175" cy="4321279"/>
          </a:xfrm>
        </p:spPr>
        <p:txBody>
          <a:bodyPr/>
          <a:lstStyle/>
          <a:p>
            <a:pPr marL="146050" indent="0">
              <a:buNone/>
            </a:pPr>
            <a:r>
              <a:rPr lang="ru-RU" sz="1400" dirty="0"/>
              <a:t>В органах управления ГО используются постоянные линии связи, имеющиеся в городах, районах и на предприятиях. Однако в условиях боевых действий многие сооружения и линии связи могут быть разрушены или повреждены. До их восстановления придется пользоваться полевыми проводными средствами связи — полевыми кабельными линиями, полевыми телефонными аппаратами и переносными телефонными коммутаторами</a:t>
            </a:r>
            <a:r>
              <a:rPr lang="ru-RU" sz="1400" dirty="0" smtClean="0"/>
              <a:t>.</a:t>
            </a:r>
          </a:p>
          <a:p>
            <a:pPr marL="146050" indent="0">
              <a:buNone/>
            </a:pPr>
            <a:r>
              <a:rPr lang="ru-RU" sz="1400" dirty="0"/>
              <a:t>Телефонный аппарат ТА-57 с индукторным вызовом имеет при себе источник тока и относится к системе </a:t>
            </a:r>
            <a:r>
              <a:rPr lang="ru-RU" sz="1400" dirty="0" smtClean="0"/>
              <a:t>местной батареи, </a:t>
            </a:r>
            <a:r>
              <a:rPr lang="ru-RU" sz="1400" dirty="0"/>
              <a:t>однако при необходимости он допускает включение </a:t>
            </a:r>
            <a:r>
              <a:rPr lang="ru-RU" sz="1400" dirty="0" smtClean="0"/>
              <a:t>                                              и </a:t>
            </a:r>
            <a:r>
              <a:rPr lang="ru-RU" sz="1400" dirty="0"/>
              <a:t>в телефонные станции </a:t>
            </a:r>
            <a:r>
              <a:rPr lang="ru-RU" sz="1400" dirty="0" smtClean="0"/>
              <a:t>системы центральной батареи. </a:t>
            </a:r>
            <a:r>
              <a:rPr lang="ru-RU" sz="1400" dirty="0"/>
              <a:t>Он может </a:t>
            </a:r>
            <a:r>
              <a:rPr lang="ru-RU" sz="1400" dirty="0" smtClean="0"/>
              <a:t>быть                                                    </a:t>
            </a:r>
            <a:r>
              <a:rPr lang="ru-RU" sz="1400" dirty="0"/>
              <a:t>включен в однопроводную или двухпроводную линию связи как </a:t>
            </a:r>
            <a:r>
              <a:rPr lang="ru-RU" sz="1400" dirty="0" smtClean="0"/>
              <a:t>на                                                         </a:t>
            </a:r>
            <a:r>
              <a:rPr lang="ru-RU" sz="1400" dirty="0"/>
              <a:t>оконечной, так и на промежуточной станции.</a:t>
            </a:r>
          </a:p>
        </p:txBody>
      </p:sp>
    </p:spTree>
    <p:extLst>
      <p:ext uri="{BB962C8B-B14F-4D97-AF65-F5344CB8AC3E}">
        <p14:creationId xmlns:p14="http://schemas.microsoft.com/office/powerpoint/2010/main" val="3527903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1" y="866776"/>
            <a:ext cx="3733800" cy="3733800"/>
          </a:xfrm>
          <a:prstGeom prst="rect">
            <a:avLst/>
          </a:prstGeom>
        </p:spPr>
      </p:pic>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17</a:t>
            </a:fld>
            <a:endParaRPr lang="ru" sz="1400">
              <a:solidFill>
                <a:srgbClr val="000000"/>
              </a:solidFill>
            </a:endParaRPr>
          </a:p>
        </p:txBody>
      </p:sp>
      <p:sp>
        <p:nvSpPr>
          <p:cNvPr id="4" name="Текст 3"/>
          <p:cNvSpPr>
            <a:spLocks noGrp="1"/>
          </p:cNvSpPr>
          <p:nvPr>
            <p:ph type="body" idx="1"/>
          </p:nvPr>
        </p:nvSpPr>
        <p:spPr>
          <a:xfrm>
            <a:off x="114302" y="0"/>
            <a:ext cx="5295899" cy="4673705"/>
          </a:xfrm>
        </p:spPr>
        <p:txBody>
          <a:bodyPr/>
          <a:lstStyle/>
          <a:p>
            <a:pPr marL="146050" indent="0">
              <a:lnSpc>
                <a:spcPct val="100000"/>
              </a:lnSpc>
              <a:buNone/>
            </a:pPr>
            <a:r>
              <a:rPr lang="ru-RU" sz="1400" dirty="0"/>
              <a:t>Перед включением в линию аппарат следует проверить и подготовить к работе. При внешнем осмотре проверяют состояние ящика и верхней панели, наличие винтов, состояние микротелефонной трубки и шнура, наличие батареи, плечевого ремня, ручки индуктора, исправность замка, кнопки «У» и переключателя </a:t>
            </a:r>
            <a:r>
              <a:rPr lang="ru-RU" sz="1400" dirty="0" smtClean="0"/>
              <a:t>режимов. </a:t>
            </a:r>
            <a:r>
              <a:rPr lang="ru-RU" sz="1400" dirty="0"/>
              <a:t>Для проверки вызывных цепей два аппарата соединяют между собой и поочередно вращают ручки индукторов. При этом должен работать звонок другого аппарата. Затем проверяют разговорные цепи: продувают микрофон — при нажатом разговорном клапане в телефоне должен слышаться шорох, при отпускании клапана шорох должен исчезать; при таком продувании микрофона замыкают и размыкают контакты Л4 и Л2 — характер шороха должен изменяться; нажимая разговорный клапан и продувая микрофон, нажимают на кнопку «У» — шорох в телефоне должен пропадать. Порядок подключения ТА-57 к линейным проводам показан на панели аппарата. Перед включением аппарата концы кабеля заделывают на 3 </a:t>
            </a:r>
            <a:r>
              <a:rPr lang="ru-RU" sz="1400" dirty="0" smtClean="0"/>
              <a:t>см, снимают </a:t>
            </a:r>
            <a:r>
              <a:rPr lang="ru-RU" sz="1400" dirty="0"/>
              <a:t>оплетку и изоляцию, зачищают и скручивают жилы. Края оплетки обматывают одним слоем изоляционной ленты. Зачищенный конец изгибают крючком и подкладывают под зажим по ходу его вращения.</a:t>
            </a:r>
          </a:p>
        </p:txBody>
      </p:sp>
    </p:spTree>
    <p:extLst>
      <p:ext uri="{BB962C8B-B14F-4D97-AF65-F5344CB8AC3E}">
        <p14:creationId xmlns:p14="http://schemas.microsoft.com/office/powerpoint/2010/main" val="188742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3393" y="2967228"/>
            <a:ext cx="4240607" cy="2176272"/>
          </a:xfrm>
          <a:prstGeom prst="rect">
            <a:avLst/>
          </a:prstGeom>
        </p:spPr>
      </p:pic>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18</a:t>
            </a:fld>
            <a:endParaRPr lang="ru" sz="1400">
              <a:solidFill>
                <a:srgbClr val="000000"/>
              </a:solidFill>
            </a:endParaRPr>
          </a:p>
        </p:txBody>
      </p:sp>
      <p:sp>
        <p:nvSpPr>
          <p:cNvPr id="4" name="Текст 3"/>
          <p:cNvSpPr>
            <a:spLocks noGrp="1"/>
          </p:cNvSpPr>
          <p:nvPr>
            <p:ph type="body" idx="1"/>
          </p:nvPr>
        </p:nvSpPr>
        <p:spPr>
          <a:xfrm>
            <a:off x="190500" y="695325"/>
            <a:ext cx="8475645" cy="3940280"/>
          </a:xfrm>
        </p:spPr>
        <p:txBody>
          <a:bodyPr/>
          <a:lstStyle/>
          <a:p>
            <a:pPr marL="146050" indent="0">
              <a:buNone/>
            </a:pPr>
            <a:r>
              <a:rPr lang="ru-RU" sz="1400" dirty="0" smtClean="0"/>
              <a:t>Чтобы </a:t>
            </a:r>
            <a:r>
              <a:rPr lang="ru-RU" sz="1400" dirty="0"/>
              <a:t>вызвать абонента, нужно повернуть ручку индуктора на 2—3 оборота. При этом зазвонит звонок вызываемого аппарата. Услышав ответ абонента, нажимают разговорный клапан и ведут разговор. </a:t>
            </a:r>
            <a:r>
              <a:rPr lang="ru-RU" sz="1400" dirty="0" smtClean="0"/>
              <a:t>Прием </a:t>
            </a:r>
            <a:r>
              <a:rPr lang="ru-RU" sz="1400" dirty="0"/>
              <a:t>разговора ведут при отпущенном клапане. При плохой слышимости нажимают на кнопку. Для надежной работы телефонного аппарата следует не допускать резких сотрясений, не устанавливать его на землю, траву и снег без подстилки, следить, чтобы не закручивался шнур. На морозе микрофон прикрывают рукой или перчаткой, предохраняют элемент от замерзания (его можно укрыть под одеждой, присоединив к аппарату куском провода</a:t>
            </a:r>
            <a:r>
              <a:rPr lang="ru-RU" sz="1400" dirty="0" smtClean="0"/>
              <a:t>).                                              </a:t>
            </a:r>
            <a:r>
              <a:rPr lang="ru-RU" sz="1400" dirty="0"/>
              <a:t>После работы на морозе необходимо просушить капсюль </a:t>
            </a:r>
            <a:r>
              <a:rPr lang="ru-RU" sz="1400" dirty="0" smtClean="0"/>
              <a:t>                                                         микрофона</a:t>
            </a:r>
            <a:r>
              <a:rPr lang="ru-RU" sz="1400" dirty="0"/>
              <a:t>, дать оттаять металлическим частям, а затем </a:t>
            </a:r>
            <a:r>
              <a:rPr lang="ru-RU" sz="1400" dirty="0" smtClean="0"/>
              <a:t>                                                              протереть </a:t>
            </a:r>
            <a:r>
              <a:rPr lang="ru-RU" sz="1400" dirty="0"/>
              <a:t>их.</a:t>
            </a:r>
          </a:p>
        </p:txBody>
      </p:sp>
    </p:spTree>
    <p:extLst>
      <p:ext uri="{BB962C8B-B14F-4D97-AF65-F5344CB8AC3E}">
        <p14:creationId xmlns:p14="http://schemas.microsoft.com/office/powerpoint/2010/main" val="2216988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19</a:t>
            </a:fld>
            <a:endParaRPr lang="ru" sz="1400">
              <a:solidFill>
                <a:srgbClr val="000000"/>
              </a:solidFill>
            </a:endParaRPr>
          </a:p>
        </p:txBody>
      </p:sp>
      <p:sp>
        <p:nvSpPr>
          <p:cNvPr id="4" name="Текст 3"/>
          <p:cNvSpPr>
            <a:spLocks noGrp="1"/>
          </p:cNvSpPr>
          <p:nvPr>
            <p:ph type="body" idx="1"/>
          </p:nvPr>
        </p:nvSpPr>
        <p:spPr>
          <a:xfrm>
            <a:off x="3245661" y="568272"/>
            <a:ext cx="5458584" cy="4006955"/>
          </a:xfrm>
        </p:spPr>
        <p:txBody>
          <a:bodyPr/>
          <a:lstStyle/>
          <a:p>
            <a:pPr marL="146050" indent="0">
              <a:buNone/>
            </a:pPr>
            <a:r>
              <a:rPr lang="ru-RU" sz="1600" dirty="0"/>
              <a:t>Соединение абонентов осуществляется на центральных телефонных станциях (ЦТС) с помощью специальных устройств, которые называются коммутаторами. Они позволяют соединить каждого абонента с любым другим включенным в данный коммутатор. </a:t>
            </a:r>
            <a:endParaRPr lang="ru-RU" sz="1600" dirty="0" smtClean="0"/>
          </a:p>
          <a:p>
            <a:pPr marL="146050" indent="0">
              <a:buNone/>
            </a:pPr>
            <a:r>
              <a:rPr lang="ru-RU" sz="1600" dirty="0" smtClean="0"/>
              <a:t>Коммутатор </a:t>
            </a:r>
            <a:r>
              <a:rPr lang="ru-RU" sz="1600" dirty="0"/>
              <a:t>полевой П-206 относится к коммутаторам средней емкости (40 номеров), имеет массу 40 кг, переносится одним человеком и может использоваться при развертывании связи в очагах массового </a:t>
            </a:r>
            <a:r>
              <a:rPr lang="ru-RU" sz="1600" dirty="0" smtClean="0"/>
              <a:t>поражения. </a:t>
            </a:r>
            <a:endParaRPr lang="ru-RU" sz="16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789" y="0"/>
            <a:ext cx="2890872" cy="5143500"/>
          </a:xfrm>
          <a:prstGeom prst="rect">
            <a:avLst/>
          </a:prstGeom>
        </p:spPr>
      </p:pic>
    </p:spTree>
    <p:extLst>
      <p:ext uri="{BB962C8B-B14F-4D97-AF65-F5344CB8AC3E}">
        <p14:creationId xmlns:p14="http://schemas.microsoft.com/office/powerpoint/2010/main" val="324698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 первый </a:t>
            </a:r>
            <a:endParaRPr lang="ru-RU" dirty="0"/>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2</a:t>
            </a:fld>
            <a:endParaRPr lang="ru" sz="1400">
              <a:solidFill>
                <a:srgbClr val="000000"/>
              </a:solidFill>
            </a:endParaRPr>
          </a:p>
        </p:txBody>
      </p:sp>
      <p:sp>
        <p:nvSpPr>
          <p:cNvPr id="4" name="Текст 3"/>
          <p:cNvSpPr>
            <a:spLocks noGrp="1"/>
          </p:cNvSpPr>
          <p:nvPr>
            <p:ph type="body" idx="1"/>
          </p:nvPr>
        </p:nvSpPr>
        <p:spPr>
          <a:xfrm>
            <a:off x="439845" y="1228724"/>
            <a:ext cx="8264400" cy="3587855"/>
          </a:xfrm>
        </p:spPr>
        <p:txBody>
          <a:bodyPr/>
          <a:lstStyle/>
          <a:p>
            <a:pPr marL="146050" indent="0" algn="ctr">
              <a:buNone/>
            </a:pPr>
            <a:r>
              <a:rPr lang="ru-RU" b="1" i="1" dirty="0"/>
              <a:t>Организация связи и оповещения. Порядок получения радиоданных и ведение радиообмена со спасательными и другими формированиями, осуществляющими аварийно-спасательные и другие неотложные работы</a:t>
            </a:r>
          </a:p>
        </p:txBody>
      </p:sp>
    </p:spTree>
    <p:extLst>
      <p:ext uri="{BB962C8B-B14F-4D97-AF65-F5344CB8AC3E}">
        <p14:creationId xmlns:p14="http://schemas.microsoft.com/office/powerpoint/2010/main" val="3168494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 шестой </a:t>
            </a:r>
            <a:endParaRPr lang="ru-RU" dirty="0"/>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20</a:t>
            </a:fld>
            <a:endParaRPr lang="ru" sz="1400">
              <a:solidFill>
                <a:srgbClr val="000000"/>
              </a:solidFill>
            </a:endParaRPr>
          </a:p>
        </p:txBody>
      </p:sp>
      <p:sp>
        <p:nvSpPr>
          <p:cNvPr id="4" name="Текст 3"/>
          <p:cNvSpPr>
            <a:spLocks noGrp="1"/>
          </p:cNvSpPr>
          <p:nvPr>
            <p:ph type="body" idx="1"/>
          </p:nvPr>
        </p:nvSpPr>
        <p:spPr>
          <a:xfrm>
            <a:off x="439845" y="1714500"/>
            <a:ext cx="8264400" cy="3102079"/>
          </a:xfrm>
        </p:spPr>
        <p:txBody>
          <a:bodyPr/>
          <a:lstStyle/>
          <a:p>
            <a:pPr marL="146050" indent="0" algn="ctr">
              <a:buNone/>
            </a:pPr>
            <a:r>
              <a:rPr lang="ru-RU" b="1" i="1" dirty="0"/>
              <a:t>Порядок использования мобильных средств связи</a:t>
            </a:r>
          </a:p>
        </p:txBody>
      </p:sp>
    </p:spTree>
    <p:extLst>
      <p:ext uri="{BB962C8B-B14F-4D97-AF65-F5344CB8AC3E}">
        <p14:creationId xmlns:p14="http://schemas.microsoft.com/office/powerpoint/2010/main" val="192511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4886" y="2257425"/>
            <a:ext cx="4329113" cy="2886075"/>
          </a:xfrm>
          <a:prstGeom prst="rect">
            <a:avLst/>
          </a:prstGeom>
        </p:spPr>
      </p:pic>
      <p:sp>
        <p:nvSpPr>
          <p:cNvPr id="2" name="Заголовок 1"/>
          <p:cNvSpPr>
            <a:spLocks noGrp="1"/>
          </p:cNvSpPr>
          <p:nvPr>
            <p:ph type="title"/>
          </p:nvPr>
        </p:nvSpPr>
        <p:spPr/>
        <p:txBody>
          <a:bodyPr/>
          <a:lstStyle/>
          <a:p>
            <a:r>
              <a:rPr lang="ru-RU" dirty="0" smtClean="0"/>
              <a:t>Радиостанции </a:t>
            </a:r>
            <a:endParaRPr lang="ru-RU" dirty="0"/>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21</a:t>
            </a:fld>
            <a:endParaRPr lang="ru" sz="1400">
              <a:solidFill>
                <a:srgbClr val="000000"/>
              </a:solidFill>
            </a:endParaRPr>
          </a:p>
        </p:txBody>
      </p:sp>
      <p:sp>
        <p:nvSpPr>
          <p:cNvPr id="4" name="Текст 3"/>
          <p:cNvSpPr>
            <a:spLocks noGrp="1"/>
          </p:cNvSpPr>
          <p:nvPr>
            <p:ph type="body" idx="1"/>
          </p:nvPr>
        </p:nvSpPr>
        <p:spPr>
          <a:xfrm>
            <a:off x="439845" y="733425"/>
            <a:ext cx="7989780" cy="4083155"/>
          </a:xfrm>
        </p:spPr>
        <p:txBody>
          <a:bodyPr/>
          <a:lstStyle/>
          <a:p>
            <a:pPr marL="146050" indent="0">
              <a:buNone/>
            </a:pPr>
            <a:r>
              <a:rPr lang="ru-RU" dirty="0"/>
              <a:t>Для управления силами ГО университета используются радиостанции </a:t>
            </a:r>
            <a:r>
              <a:rPr lang="ru-RU" dirty="0" err="1"/>
              <a:t>Racio</a:t>
            </a:r>
            <a:r>
              <a:rPr lang="ru-RU" dirty="0"/>
              <a:t> R210 - аналоговое, портативное приемопередающее устройство, предназначенное для организации подвижной радиосвязи в диапазоне УВЧ. Радиостанция обеспечивает надежную связь в </a:t>
            </a:r>
            <a:r>
              <a:rPr lang="ru-RU" dirty="0" smtClean="0"/>
              <a:t>различных </a:t>
            </a:r>
            <a:r>
              <a:rPr lang="ru-RU" dirty="0"/>
              <a:t>условиях. Работа радиостанции </a:t>
            </a:r>
            <a:r>
              <a:rPr lang="ru-RU" dirty="0" smtClean="0"/>
              <a:t>                                                 осуществляется </a:t>
            </a:r>
            <a:r>
              <a:rPr lang="ru-RU" dirty="0"/>
              <a:t>на 16-ти каналах.</a:t>
            </a:r>
          </a:p>
        </p:txBody>
      </p:sp>
    </p:spTree>
    <p:extLst>
      <p:ext uri="{BB962C8B-B14F-4D97-AF65-F5344CB8AC3E}">
        <p14:creationId xmlns:p14="http://schemas.microsoft.com/office/powerpoint/2010/main" val="3392913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2453" y="213875"/>
            <a:ext cx="6256200" cy="440700"/>
          </a:xfrm>
        </p:spPr>
        <p:txBody>
          <a:bodyPr/>
          <a:lstStyle/>
          <a:p>
            <a:r>
              <a:rPr lang="ru-RU" dirty="0" smtClean="0"/>
              <a:t>Эксплуатация </a:t>
            </a:r>
            <a:endParaRPr lang="ru-RU" dirty="0"/>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22</a:t>
            </a:fld>
            <a:endParaRPr lang="ru" sz="1400">
              <a:solidFill>
                <a:srgbClr val="000000"/>
              </a:solidFill>
            </a:endParaRPr>
          </a:p>
        </p:txBody>
      </p:sp>
      <p:sp>
        <p:nvSpPr>
          <p:cNvPr id="4" name="Текст 3"/>
          <p:cNvSpPr>
            <a:spLocks noGrp="1"/>
          </p:cNvSpPr>
          <p:nvPr>
            <p:ph type="body" idx="1"/>
          </p:nvPr>
        </p:nvSpPr>
        <p:spPr>
          <a:xfrm>
            <a:off x="171449" y="485775"/>
            <a:ext cx="8867775" cy="4102205"/>
          </a:xfrm>
        </p:spPr>
        <p:txBody>
          <a:bodyPr/>
          <a:lstStyle/>
          <a:p>
            <a:pPr marL="146050" indent="0">
              <a:lnSpc>
                <a:spcPct val="100000"/>
              </a:lnSpc>
              <a:buNone/>
            </a:pPr>
            <a:r>
              <a:rPr lang="ru-RU" dirty="0"/>
              <a:t>Включение/выключение </a:t>
            </a:r>
            <a:r>
              <a:rPr lang="ru-RU" dirty="0" smtClean="0"/>
              <a:t>питания. </a:t>
            </a:r>
            <a:r>
              <a:rPr lang="ru-RU" dirty="0"/>
              <a:t>Поверните выключатель питания по часовой стрелке, чтобы включить радиостанцию. Поверните выключатель питания против часовой стрелки, чтобы выключить радиостанцию. </a:t>
            </a:r>
            <a:endParaRPr lang="ru-RU" dirty="0" smtClean="0"/>
          </a:p>
          <a:p>
            <a:pPr marL="146050" indent="0">
              <a:lnSpc>
                <a:spcPct val="100000"/>
              </a:lnSpc>
              <a:buNone/>
            </a:pPr>
            <a:r>
              <a:rPr lang="ru-RU" dirty="0" smtClean="0"/>
              <a:t>Настройка громкости. </a:t>
            </a:r>
            <a:r>
              <a:rPr lang="ru-RU" dirty="0"/>
              <a:t>Поверните регулятор громкости, чтобы настроить громкость звука. Поворот по часовой стрелке увеличивает громкость; против часовой стрелки - уменьшает. Во время связи вам может понадобиться более точная регулировка громкости. </a:t>
            </a:r>
            <a:endParaRPr lang="ru-RU" dirty="0" smtClean="0"/>
          </a:p>
          <a:p>
            <a:pPr marL="146050" indent="0">
              <a:lnSpc>
                <a:spcPct val="100000"/>
              </a:lnSpc>
              <a:buNone/>
            </a:pPr>
            <a:r>
              <a:rPr lang="ru-RU" dirty="0" smtClean="0"/>
              <a:t>Переключатель каналов. </a:t>
            </a:r>
            <a:r>
              <a:rPr lang="ru-RU" dirty="0"/>
              <a:t>Поверните переключатель каналов, чтобы выбрать желаемый канал. Поворот по часовой стрелке увеличивает номер канала; против часовой стрелки - уменьшает. </a:t>
            </a:r>
            <a:endParaRPr lang="ru-RU" dirty="0" smtClean="0"/>
          </a:p>
          <a:p>
            <a:pPr marL="146050" indent="0">
              <a:lnSpc>
                <a:spcPct val="100000"/>
              </a:lnSpc>
              <a:buNone/>
            </a:pPr>
            <a:r>
              <a:rPr lang="ru-RU" dirty="0" smtClean="0"/>
              <a:t>Передача. </a:t>
            </a:r>
            <a:r>
              <a:rPr lang="ru-RU" dirty="0"/>
              <a:t>Нажмите кнопку PTT, затем говорите в микрофон обычным разговорным голосом. Чтобы качество звука было хорошим, держите радиостанцию на расстоянии 3 - 4 см ото рта. Отпустите кнопку PTT, чтобы работать на прием.</a:t>
            </a:r>
          </a:p>
        </p:txBody>
      </p:sp>
    </p:spTree>
    <p:extLst>
      <p:ext uri="{BB962C8B-B14F-4D97-AF65-F5344CB8AC3E}">
        <p14:creationId xmlns:p14="http://schemas.microsoft.com/office/powerpoint/2010/main" val="404927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 седьмой</a:t>
            </a:r>
            <a:endParaRPr lang="ru-RU" dirty="0"/>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23</a:t>
            </a:fld>
            <a:endParaRPr lang="ru" sz="1400">
              <a:solidFill>
                <a:srgbClr val="000000"/>
              </a:solidFill>
            </a:endParaRPr>
          </a:p>
        </p:txBody>
      </p:sp>
      <p:sp>
        <p:nvSpPr>
          <p:cNvPr id="4" name="Текст 3"/>
          <p:cNvSpPr>
            <a:spLocks noGrp="1"/>
          </p:cNvSpPr>
          <p:nvPr>
            <p:ph type="body" idx="1"/>
          </p:nvPr>
        </p:nvSpPr>
        <p:spPr>
          <a:xfrm>
            <a:off x="439845" y="1466850"/>
            <a:ext cx="8264400" cy="3349730"/>
          </a:xfrm>
        </p:spPr>
        <p:txBody>
          <a:bodyPr/>
          <a:lstStyle/>
          <a:p>
            <a:pPr marL="146050" indent="0" algn="ctr">
              <a:buNone/>
            </a:pPr>
            <a:r>
              <a:rPr lang="ru-RU" b="1" i="1" dirty="0"/>
              <a:t>Особенности при работе в средствах индивидуальной защиты. Проведение специальной обработки средств связи</a:t>
            </a:r>
          </a:p>
        </p:txBody>
      </p:sp>
    </p:spTree>
    <p:extLst>
      <p:ext uri="{BB962C8B-B14F-4D97-AF65-F5344CB8AC3E}">
        <p14:creationId xmlns:p14="http://schemas.microsoft.com/office/powerpoint/2010/main" val="2874889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24</a:t>
            </a:fld>
            <a:endParaRPr lang="ru" sz="1400">
              <a:solidFill>
                <a:srgbClr val="000000"/>
              </a:solidFill>
            </a:endParaRPr>
          </a:p>
        </p:txBody>
      </p:sp>
      <p:sp>
        <p:nvSpPr>
          <p:cNvPr id="4" name="Текст 3"/>
          <p:cNvSpPr>
            <a:spLocks noGrp="1"/>
          </p:cNvSpPr>
          <p:nvPr>
            <p:ph type="body" idx="1"/>
          </p:nvPr>
        </p:nvSpPr>
        <p:spPr>
          <a:xfrm>
            <a:off x="4057650" y="694805"/>
            <a:ext cx="4789469" cy="3750300"/>
          </a:xfrm>
        </p:spPr>
        <p:txBody>
          <a:bodyPr/>
          <a:lstStyle/>
          <a:p>
            <a:pPr marL="146050" indent="0">
              <a:buNone/>
            </a:pPr>
            <a:r>
              <a:rPr lang="ru-RU" dirty="0"/>
              <a:t>При выполнении боевой задачи на зараженной местности ОВ, БС или РВ личный состав пользуется различными видами средств индивидуальной защиты (СИЗ). Полная изоляция кожи приводит к резкому изменению микроклимата </a:t>
            </a:r>
            <a:r>
              <a:rPr lang="ru-RU" dirty="0" err="1"/>
              <a:t>подкостюмного</a:t>
            </a:r>
            <a:r>
              <a:rPr lang="ru-RU" dirty="0"/>
              <a:t> пространства и нарушению естественного механизма терморегуляции.</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14" y="0"/>
            <a:ext cx="3435421" cy="5143500"/>
          </a:xfrm>
          <a:prstGeom prst="rect">
            <a:avLst/>
          </a:prstGeom>
        </p:spPr>
      </p:pic>
    </p:spTree>
    <p:extLst>
      <p:ext uri="{BB962C8B-B14F-4D97-AF65-F5344CB8AC3E}">
        <p14:creationId xmlns:p14="http://schemas.microsoft.com/office/powerpoint/2010/main" val="2376328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25</a:t>
            </a:fld>
            <a:endParaRPr lang="ru" sz="1400">
              <a:solidFill>
                <a:srgbClr val="000000"/>
              </a:solidFill>
            </a:endParaRPr>
          </a:p>
        </p:txBody>
      </p:sp>
      <p:sp>
        <p:nvSpPr>
          <p:cNvPr id="4" name="Текст 3"/>
          <p:cNvSpPr>
            <a:spLocks noGrp="1"/>
          </p:cNvSpPr>
          <p:nvPr>
            <p:ph type="body" idx="1"/>
          </p:nvPr>
        </p:nvSpPr>
        <p:spPr>
          <a:xfrm>
            <a:off x="439845" y="695325"/>
            <a:ext cx="8264400" cy="4064105"/>
          </a:xfrm>
        </p:spPr>
        <p:txBody>
          <a:bodyPr/>
          <a:lstStyle/>
          <a:p>
            <a:pPr marL="146050" indent="0">
              <a:buNone/>
            </a:pPr>
            <a:r>
              <a:rPr lang="ru-RU" dirty="0"/>
              <a:t>Существенное значение в предупреждении перегревания имеет режим труда и отдыха. Чередование работы в течение 5—6 мин с отдыхом в течение 10-12 мин или с отдыхом в течение 5—6 мин, но при снятом противогазе позволяет летом увеличить время работы до 6 ч. </a:t>
            </a:r>
            <a:endParaRPr lang="ru-RU" dirty="0" smtClean="0"/>
          </a:p>
          <a:p>
            <a:pPr marL="146050" indent="0">
              <a:buNone/>
            </a:pPr>
            <a:r>
              <a:rPr lang="ru-RU" dirty="0" smtClean="0"/>
              <a:t>В </a:t>
            </a:r>
            <a:r>
              <a:rPr lang="ru-RU" dirty="0"/>
              <a:t>холодное время года в защитной одежде изолирующего типа возможно переохлаждение тела. Во избежание этого при температуре воздуха около 10° С защитную одежду надевают на белье, при температуре от 10 до 0° С — на летнее обмундирование, от 0 до — 10° С — на зимнее обмундирование, ниже —10° С -на ватник.</a:t>
            </a:r>
          </a:p>
        </p:txBody>
      </p:sp>
    </p:spTree>
    <p:extLst>
      <p:ext uri="{BB962C8B-B14F-4D97-AF65-F5344CB8AC3E}">
        <p14:creationId xmlns:p14="http://schemas.microsoft.com/office/powerpoint/2010/main" val="1799791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Допустимые сроки непрерывного пребывания в изолирующей одежде </a:t>
            </a:r>
            <a:endParaRPr lang="ru-RU" dirty="0"/>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26</a:t>
            </a:fld>
            <a:endParaRPr lang="ru" sz="1400">
              <a:solidFill>
                <a:srgbClr val="000000"/>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592912110"/>
              </p:ext>
            </p:extLst>
          </p:nvPr>
        </p:nvGraphicFramePr>
        <p:xfrm>
          <a:off x="790575" y="1406525"/>
          <a:ext cx="7543800" cy="2667000"/>
        </p:xfrm>
        <a:graphic>
          <a:graphicData uri="http://schemas.openxmlformats.org/drawingml/2006/table">
            <a:tbl>
              <a:tblPr firstRow="1" bandRow="1">
                <a:tableStyleId>{7DF18680-E054-41AD-8BC1-D1AEF772440D}</a:tableStyleId>
              </a:tblPr>
              <a:tblGrid>
                <a:gridCol w="1428750"/>
                <a:gridCol w="1266825"/>
                <a:gridCol w="1076325"/>
                <a:gridCol w="1257300"/>
                <a:gridCol w="1257300"/>
                <a:gridCol w="1257300"/>
              </a:tblGrid>
              <a:tr h="370840">
                <a:tc rowSpan="2">
                  <a:txBody>
                    <a:bodyPr/>
                    <a:lstStyle/>
                    <a:p>
                      <a:pPr algn="ctr"/>
                      <a:r>
                        <a:rPr lang="ru-RU" dirty="0" smtClean="0"/>
                        <a:t>СИЗ</a:t>
                      </a:r>
                      <a:endParaRPr lang="ru-RU" dirty="0"/>
                    </a:p>
                  </a:txBody>
                  <a:tcPr/>
                </a:tc>
                <a:tc rowSpan="2">
                  <a:txBody>
                    <a:bodyPr/>
                    <a:lstStyle/>
                    <a:p>
                      <a:pPr algn="ctr"/>
                      <a:r>
                        <a:rPr lang="ru-RU" dirty="0" smtClean="0"/>
                        <a:t>Тяжесть физической нагрузки</a:t>
                      </a:r>
                      <a:endParaRPr lang="ru-RU" dirty="0"/>
                    </a:p>
                  </a:txBody>
                  <a:tcPr/>
                </a:tc>
                <a:tc gridSpan="4">
                  <a:txBody>
                    <a:bodyPr/>
                    <a:lstStyle/>
                    <a:p>
                      <a:pPr algn="ctr"/>
                      <a:r>
                        <a:rPr lang="ru-RU" dirty="0" smtClean="0"/>
                        <a:t>Продолжительность работы на солнце при </a:t>
                      </a:r>
                      <a:r>
                        <a:rPr lang="en-US" dirty="0" smtClean="0"/>
                        <a:t>t</a:t>
                      </a:r>
                      <a:r>
                        <a:rPr lang="ru-RU" dirty="0" smtClean="0"/>
                        <a:t> воздуха, </a:t>
                      </a:r>
                      <a:r>
                        <a:rPr lang="ru-RU" dirty="0" smtClean="0">
                          <a:sym typeface="Symbol"/>
                        </a:rPr>
                        <a:t>С, мин</a:t>
                      </a:r>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370840">
                <a:tc vMerge="1">
                  <a:txBody>
                    <a:bodyPr/>
                    <a:lstStyle/>
                    <a:p>
                      <a:endParaRPr lang="ru-RU" dirty="0"/>
                    </a:p>
                  </a:txBody>
                  <a:tcPr/>
                </a:tc>
                <a:tc vMerge="1">
                  <a:txBody>
                    <a:bodyPr/>
                    <a:lstStyle/>
                    <a:p>
                      <a:endParaRPr lang="ru-RU" dirty="0"/>
                    </a:p>
                  </a:txBody>
                  <a:tcPr/>
                </a:tc>
                <a:tc>
                  <a:txBody>
                    <a:bodyPr/>
                    <a:lstStyle/>
                    <a:p>
                      <a:pPr algn="ctr"/>
                      <a:r>
                        <a:rPr lang="ru-RU" dirty="0" smtClean="0"/>
                        <a:t>15-19</a:t>
                      </a:r>
                      <a:endParaRPr lang="ru-RU" dirty="0"/>
                    </a:p>
                  </a:txBody>
                  <a:tcPr/>
                </a:tc>
                <a:tc>
                  <a:txBody>
                    <a:bodyPr/>
                    <a:lstStyle/>
                    <a:p>
                      <a:pPr algn="ctr"/>
                      <a:r>
                        <a:rPr lang="ru-RU" dirty="0" smtClean="0"/>
                        <a:t>20-24</a:t>
                      </a:r>
                      <a:endParaRPr lang="ru-RU" dirty="0"/>
                    </a:p>
                  </a:txBody>
                  <a:tcPr/>
                </a:tc>
                <a:tc>
                  <a:txBody>
                    <a:bodyPr/>
                    <a:lstStyle/>
                    <a:p>
                      <a:pPr algn="ctr"/>
                      <a:r>
                        <a:rPr lang="ru-RU" dirty="0" smtClean="0"/>
                        <a:t>25-29</a:t>
                      </a:r>
                      <a:endParaRPr lang="ru-RU" dirty="0"/>
                    </a:p>
                  </a:txBody>
                  <a:tcPr/>
                </a:tc>
                <a:tc>
                  <a:txBody>
                    <a:bodyPr/>
                    <a:lstStyle/>
                    <a:p>
                      <a:pPr algn="ctr"/>
                      <a:r>
                        <a:rPr lang="ru-RU" dirty="0" smtClean="0"/>
                        <a:t>30 и выше</a:t>
                      </a:r>
                      <a:endParaRPr lang="ru-RU" dirty="0"/>
                    </a:p>
                  </a:txBody>
                  <a:tcPr/>
                </a:tc>
              </a:tr>
              <a:tr h="370840">
                <a:tc rowSpan="3">
                  <a:txBody>
                    <a:bodyPr/>
                    <a:lstStyle/>
                    <a:p>
                      <a:pPr algn="ctr"/>
                      <a:r>
                        <a:rPr lang="ru-RU" dirty="0" smtClean="0"/>
                        <a:t>Защитная одежда изолирующего типа</a:t>
                      </a:r>
                      <a:endParaRPr lang="ru-RU" dirty="0"/>
                    </a:p>
                  </a:txBody>
                  <a:tcPr/>
                </a:tc>
                <a:tc>
                  <a:txBody>
                    <a:bodyPr/>
                    <a:lstStyle/>
                    <a:p>
                      <a:pPr algn="ctr"/>
                      <a:r>
                        <a:rPr lang="ru-RU" dirty="0" smtClean="0"/>
                        <a:t>Легкая </a:t>
                      </a:r>
                      <a:endParaRPr lang="ru-RU" dirty="0"/>
                    </a:p>
                  </a:txBody>
                  <a:tcPr/>
                </a:tc>
                <a:tc>
                  <a:txBody>
                    <a:bodyPr/>
                    <a:lstStyle/>
                    <a:p>
                      <a:pPr algn="ctr"/>
                      <a:r>
                        <a:rPr lang="ru-RU" dirty="0" smtClean="0"/>
                        <a:t>Не более 180</a:t>
                      </a:r>
                      <a:endParaRPr lang="ru-RU" dirty="0"/>
                    </a:p>
                  </a:txBody>
                  <a:tcPr/>
                </a:tc>
                <a:tc>
                  <a:txBody>
                    <a:bodyPr/>
                    <a:lstStyle/>
                    <a:p>
                      <a:pPr algn="ctr"/>
                      <a:r>
                        <a:rPr lang="ru-RU" dirty="0" smtClean="0"/>
                        <a:t>90-120</a:t>
                      </a:r>
                      <a:endParaRPr lang="ru-RU" dirty="0"/>
                    </a:p>
                  </a:txBody>
                  <a:tcPr/>
                </a:tc>
                <a:tc>
                  <a:txBody>
                    <a:bodyPr/>
                    <a:lstStyle/>
                    <a:p>
                      <a:pPr algn="ctr"/>
                      <a:r>
                        <a:rPr lang="ru-RU" dirty="0" smtClean="0"/>
                        <a:t>60-90</a:t>
                      </a:r>
                      <a:endParaRPr lang="ru-RU" dirty="0"/>
                    </a:p>
                  </a:txBody>
                  <a:tcPr/>
                </a:tc>
                <a:tc>
                  <a:txBody>
                    <a:bodyPr/>
                    <a:lstStyle/>
                    <a:p>
                      <a:pPr algn="ctr"/>
                      <a:r>
                        <a:rPr lang="ru-RU" dirty="0" smtClean="0"/>
                        <a:t>40-60</a:t>
                      </a:r>
                      <a:endParaRPr lang="ru-RU" dirty="0"/>
                    </a:p>
                  </a:txBody>
                  <a:tcPr/>
                </a:tc>
              </a:tr>
              <a:tr h="370840">
                <a:tc vMerge="1">
                  <a:txBody>
                    <a:bodyPr/>
                    <a:lstStyle/>
                    <a:p>
                      <a:endParaRPr lang="ru-RU" dirty="0"/>
                    </a:p>
                  </a:txBody>
                  <a:tcPr/>
                </a:tc>
                <a:tc>
                  <a:txBody>
                    <a:bodyPr/>
                    <a:lstStyle/>
                    <a:p>
                      <a:pPr algn="ctr"/>
                      <a:r>
                        <a:rPr lang="ru-RU" dirty="0" smtClean="0"/>
                        <a:t>Средняя </a:t>
                      </a:r>
                      <a:endParaRPr lang="ru-RU" dirty="0"/>
                    </a:p>
                  </a:txBody>
                  <a:tcPr/>
                </a:tc>
                <a:tc>
                  <a:txBody>
                    <a:bodyPr/>
                    <a:lstStyle/>
                    <a:p>
                      <a:pPr algn="ctr"/>
                      <a:r>
                        <a:rPr lang="ru-RU" dirty="0" smtClean="0"/>
                        <a:t>90-120</a:t>
                      </a:r>
                      <a:endParaRPr lang="ru-RU" dirty="0"/>
                    </a:p>
                  </a:txBody>
                  <a:tcPr/>
                </a:tc>
                <a:tc>
                  <a:txBody>
                    <a:bodyPr/>
                    <a:lstStyle/>
                    <a:p>
                      <a:pPr algn="ctr"/>
                      <a:r>
                        <a:rPr lang="ru-RU" dirty="0" smtClean="0"/>
                        <a:t>40-60</a:t>
                      </a:r>
                      <a:endParaRPr lang="ru-RU" dirty="0"/>
                    </a:p>
                  </a:txBody>
                  <a:tcPr/>
                </a:tc>
                <a:tc>
                  <a:txBody>
                    <a:bodyPr/>
                    <a:lstStyle/>
                    <a:p>
                      <a:pPr algn="ctr"/>
                      <a:r>
                        <a:rPr lang="ru-RU" dirty="0" smtClean="0"/>
                        <a:t>20-35</a:t>
                      </a:r>
                      <a:endParaRPr lang="ru-RU" dirty="0"/>
                    </a:p>
                  </a:txBody>
                  <a:tcPr/>
                </a:tc>
                <a:tc>
                  <a:txBody>
                    <a:bodyPr/>
                    <a:lstStyle/>
                    <a:p>
                      <a:pPr algn="ctr"/>
                      <a:r>
                        <a:rPr lang="ru-RU" dirty="0" smtClean="0"/>
                        <a:t>15-20</a:t>
                      </a:r>
                      <a:endParaRPr lang="ru-RU" dirty="0"/>
                    </a:p>
                  </a:txBody>
                  <a:tcPr/>
                </a:tc>
              </a:tr>
              <a:tr h="370840">
                <a:tc vMerge="1">
                  <a:txBody>
                    <a:bodyPr/>
                    <a:lstStyle/>
                    <a:p>
                      <a:endParaRPr lang="ru-RU" dirty="0"/>
                    </a:p>
                  </a:txBody>
                  <a:tcPr/>
                </a:tc>
                <a:tc>
                  <a:txBody>
                    <a:bodyPr/>
                    <a:lstStyle/>
                    <a:p>
                      <a:pPr algn="ctr"/>
                      <a:r>
                        <a:rPr lang="ru-RU" dirty="0" smtClean="0"/>
                        <a:t>Тяжелая </a:t>
                      </a:r>
                      <a:endParaRPr lang="ru-RU" dirty="0"/>
                    </a:p>
                  </a:txBody>
                  <a:tcPr/>
                </a:tc>
                <a:tc>
                  <a:txBody>
                    <a:bodyPr/>
                    <a:lstStyle/>
                    <a:p>
                      <a:pPr algn="ctr"/>
                      <a:r>
                        <a:rPr lang="ru-RU" dirty="0" smtClean="0"/>
                        <a:t>40-60</a:t>
                      </a:r>
                      <a:endParaRPr lang="ru-RU" dirty="0"/>
                    </a:p>
                  </a:txBody>
                  <a:tcPr/>
                </a:tc>
                <a:tc>
                  <a:txBody>
                    <a:bodyPr/>
                    <a:lstStyle/>
                    <a:p>
                      <a:pPr algn="ctr"/>
                      <a:r>
                        <a:rPr lang="ru-RU" dirty="0" smtClean="0"/>
                        <a:t>15-30</a:t>
                      </a:r>
                      <a:endParaRPr lang="ru-RU" dirty="0"/>
                    </a:p>
                  </a:txBody>
                  <a:tcPr/>
                </a:tc>
                <a:tc>
                  <a:txBody>
                    <a:bodyPr/>
                    <a:lstStyle/>
                    <a:p>
                      <a:pPr algn="ctr"/>
                      <a:r>
                        <a:rPr lang="ru-RU" dirty="0" smtClean="0"/>
                        <a:t>15-20</a:t>
                      </a:r>
                      <a:endParaRPr lang="ru-RU" dirty="0"/>
                    </a:p>
                  </a:txBody>
                  <a:tcPr/>
                </a:tc>
                <a:tc>
                  <a:txBody>
                    <a:bodyPr/>
                    <a:lstStyle/>
                    <a:p>
                      <a:pPr algn="ctr"/>
                      <a:r>
                        <a:rPr lang="ru-RU" dirty="0" smtClean="0"/>
                        <a:t>10-15</a:t>
                      </a:r>
                      <a:endParaRPr lang="ru-RU" dirty="0"/>
                    </a:p>
                  </a:txBody>
                  <a:tcPr/>
                </a:tc>
              </a:tr>
              <a:tr h="370840">
                <a:tc>
                  <a:txBody>
                    <a:bodyPr/>
                    <a:lstStyle/>
                    <a:p>
                      <a:pPr algn="ctr"/>
                      <a:r>
                        <a:rPr lang="ru-RU" dirty="0" smtClean="0"/>
                        <a:t>Фильтрующий противогаз</a:t>
                      </a:r>
                      <a:endParaRPr lang="ru-RU" dirty="0"/>
                    </a:p>
                  </a:txBody>
                  <a:tcPr/>
                </a:tc>
                <a:tc>
                  <a:txBody>
                    <a:bodyPr/>
                    <a:lstStyle/>
                    <a:p>
                      <a:pPr algn="ctr"/>
                      <a:endParaRPr lang="ru-RU"/>
                    </a:p>
                  </a:txBody>
                  <a:tcPr/>
                </a:tc>
                <a:tc gridSpan="4">
                  <a:txBody>
                    <a:bodyPr/>
                    <a:lstStyle/>
                    <a:p>
                      <a:pPr algn="ctr"/>
                      <a:r>
                        <a:rPr lang="ru-RU" dirty="0" smtClean="0"/>
                        <a:t>480-600</a:t>
                      </a:r>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bl>
          </a:graphicData>
        </a:graphic>
      </p:graphicFrame>
    </p:spTree>
    <p:extLst>
      <p:ext uri="{BB962C8B-B14F-4D97-AF65-F5344CB8AC3E}">
        <p14:creationId xmlns:p14="http://schemas.microsoft.com/office/powerpoint/2010/main" val="4291540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27</a:t>
            </a:fld>
            <a:endParaRPr lang="ru" sz="1400">
              <a:solidFill>
                <a:srgbClr val="000000"/>
              </a:solidFill>
            </a:endParaRPr>
          </a:p>
        </p:txBody>
      </p:sp>
      <p:sp>
        <p:nvSpPr>
          <p:cNvPr id="4" name="Текст 3"/>
          <p:cNvSpPr>
            <a:spLocks noGrp="1"/>
          </p:cNvSpPr>
          <p:nvPr>
            <p:ph type="body" idx="1"/>
          </p:nvPr>
        </p:nvSpPr>
        <p:spPr>
          <a:xfrm>
            <a:off x="477945" y="599555"/>
            <a:ext cx="8264400" cy="3750300"/>
          </a:xfrm>
        </p:spPr>
        <p:txBody>
          <a:bodyPr/>
          <a:lstStyle/>
          <a:p>
            <a:pPr marL="146050" indent="0">
              <a:lnSpc>
                <a:spcPct val="100000"/>
              </a:lnSpc>
              <a:buNone/>
            </a:pPr>
            <a:r>
              <a:rPr lang="ru-RU" sz="1600" dirty="0"/>
              <a:t>Специальную обработку телефонного аппарата проводят путем </a:t>
            </a:r>
            <a:r>
              <a:rPr lang="ru-RU" sz="1600" dirty="0" smtClean="0"/>
              <a:t>двух-трехкратного </a:t>
            </a:r>
            <a:r>
              <a:rPr lang="ru-RU" sz="1600" dirty="0"/>
              <a:t>протирания тампонами, смоченными дезактивирующими, дегазирующими или дезинфицирующими растворами, всей его внешней поверхности и телефонной трубки со шнуром. При отсутствии растворов используют бензин. Обработанные поверхности протирают насухо чистыми тампонами. При дезактивации может использоваться метод обметания аппарата с помощью щеток (кистей). Если заражены внутренние детали аппарата, необходимо снять кожух и протереть внутренние детали тампонами, смоченными дегазирующей рецептурой типа РД-2 или бензином, спиртом</a:t>
            </a:r>
            <a:r>
              <a:rPr lang="ru-RU" sz="1600" dirty="0" smtClean="0"/>
              <a:t>.</a:t>
            </a:r>
          </a:p>
          <a:p>
            <a:pPr marL="146050" indent="0">
              <a:lnSpc>
                <a:spcPct val="100000"/>
              </a:lnSpc>
              <a:buNone/>
            </a:pPr>
            <a:r>
              <a:rPr lang="ru-RU" sz="1600" dirty="0"/>
              <a:t>Специальную обработку телефонного коммутатора - всей поверхности корпуса, штепселей, соединительных шнуров и микрофонной трубки - проводят путем двух-трехкратного протирания тампонами, смоченными дезактивирующими, дегазирующими или дезинфицирующими растворами. При отсутствии растворов используют бензин или спирт.</a:t>
            </a:r>
          </a:p>
        </p:txBody>
      </p:sp>
    </p:spTree>
    <p:extLst>
      <p:ext uri="{BB962C8B-B14F-4D97-AF65-F5344CB8AC3E}">
        <p14:creationId xmlns:p14="http://schemas.microsoft.com/office/powerpoint/2010/main" val="2637287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28</a:t>
            </a:fld>
            <a:endParaRPr lang="ru" sz="1400">
              <a:solidFill>
                <a:srgbClr val="000000"/>
              </a:solidFill>
            </a:endParaRPr>
          </a:p>
        </p:txBody>
      </p:sp>
      <p:sp>
        <p:nvSpPr>
          <p:cNvPr id="4" name="Текст 3"/>
          <p:cNvSpPr>
            <a:spLocks noGrp="1"/>
          </p:cNvSpPr>
          <p:nvPr>
            <p:ph type="body" idx="1"/>
          </p:nvPr>
        </p:nvSpPr>
        <p:spPr>
          <a:xfrm>
            <a:off x="0" y="238125"/>
            <a:ext cx="8886825" cy="5105399"/>
          </a:xfrm>
        </p:spPr>
        <p:txBody>
          <a:bodyPr/>
          <a:lstStyle/>
          <a:p>
            <a:pPr marL="146050" indent="0">
              <a:lnSpc>
                <a:spcPct val="100000"/>
              </a:lnSpc>
              <a:buNone/>
            </a:pPr>
            <a:r>
              <a:rPr lang="ru-RU" sz="1600" dirty="0"/>
              <a:t>Специальную обработку переносных радиостанций проводят путем </a:t>
            </a:r>
            <a:r>
              <a:rPr lang="ru-RU" sz="1600" dirty="0" smtClean="0"/>
              <a:t>                           обработки </a:t>
            </a:r>
            <a:r>
              <a:rPr lang="ru-RU" sz="1600" dirty="0"/>
              <a:t>всей наружной поверхности радиостанций и микротелефонной трубки: </a:t>
            </a:r>
            <a:endParaRPr lang="ru-RU" sz="1600" dirty="0" smtClean="0"/>
          </a:p>
          <a:p>
            <a:pPr>
              <a:lnSpc>
                <a:spcPct val="100000"/>
              </a:lnSpc>
              <a:buFont typeface="Arial" pitchFamily="34" charset="0"/>
              <a:buChar char="•"/>
            </a:pPr>
            <a:r>
              <a:rPr lang="ru-RU" sz="1600" dirty="0" smtClean="0"/>
              <a:t>при </a:t>
            </a:r>
            <a:r>
              <a:rPr lang="ru-RU" sz="1600" dirty="0"/>
              <a:t>дегазации (дезинфекции</a:t>
            </a:r>
            <a:r>
              <a:rPr lang="ru-RU" sz="1600" dirty="0" smtClean="0"/>
              <a:t>) - двух-трехкратным </a:t>
            </a:r>
            <a:r>
              <a:rPr lang="ru-RU" sz="1600" dirty="0"/>
              <a:t>протиранием тампонами из ветоши, смоченными дегазирующими (дезинфицирующими) растворами; </a:t>
            </a:r>
            <a:endParaRPr lang="ru-RU" sz="1600" dirty="0" smtClean="0"/>
          </a:p>
          <a:p>
            <a:pPr>
              <a:lnSpc>
                <a:spcPct val="100000"/>
              </a:lnSpc>
              <a:buFont typeface="Arial" pitchFamily="34" charset="0"/>
              <a:buChar char="•"/>
            </a:pPr>
            <a:r>
              <a:rPr lang="ru-RU" sz="1600" dirty="0" smtClean="0"/>
              <a:t>при </a:t>
            </a:r>
            <a:r>
              <a:rPr lang="ru-RU" sz="1600" dirty="0"/>
              <a:t>дезактивации - обметанием щетками (кистями</a:t>
            </a:r>
            <a:r>
              <a:rPr lang="ru-RU" sz="1600" dirty="0" smtClean="0"/>
              <a:t>)                                                             </a:t>
            </a:r>
            <a:r>
              <a:rPr lang="ru-RU" sz="1600" dirty="0"/>
              <a:t>или двукратным протиранием тампонами, </a:t>
            </a:r>
            <a:r>
              <a:rPr lang="ru-RU" sz="1600" dirty="0" smtClean="0"/>
              <a:t>                                                                        смоченными </a:t>
            </a:r>
            <a:r>
              <a:rPr lang="ru-RU" sz="1600" dirty="0"/>
              <a:t>дезактивирующим раствором или </a:t>
            </a:r>
            <a:r>
              <a:rPr lang="ru-RU" sz="1600" dirty="0" smtClean="0"/>
              <a:t>                                                               бензином</a:t>
            </a:r>
            <a:r>
              <a:rPr lang="ru-RU" sz="1600" dirty="0"/>
              <a:t>. </a:t>
            </a:r>
            <a:endParaRPr lang="ru-RU" sz="1600" dirty="0" smtClean="0"/>
          </a:p>
          <a:p>
            <a:pPr marL="146050" indent="0">
              <a:lnSpc>
                <a:spcPct val="100000"/>
              </a:lnSpc>
              <a:buNone/>
            </a:pPr>
            <a:r>
              <a:rPr lang="ru-RU" sz="1600" dirty="0" smtClean="0"/>
              <a:t>Если </a:t>
            </a:r>
            <a:r>
              <a:rPr lang="ru-RU" sz="1600" dirty="0"/>
              <a:t>заражены передняя панель и ручки </a:t>
            </a:r>
            <a:r>
              <a:rPr lang="ru-RU" sz="1600" dirty="0" smtClean="0"/>
              <a:t>управления,                                                                их </a:t>
            </a:r>
            <a:r>
              <a:rPr lang="ru-RU" sz="1600" dirty="0"/>
              <a:t>протирают 2-3 раза тампонами, смоченными </a:t>
            </a:r>
            <a:r>
              <a:rPr lang="ru-RU" sz="1600" dirty="0" smtClean="0"/>
              <a:t>                                                                бензином </a:t>
            </a:r>
            <a:r>
              <a:rPr lang="ru-RU" sz="1600" dirty="0"/>
              <a:t>или спиртом. Резиновые наушники </a:t>
            </a:r>
            <a:r>
              <a:rPr lang="ru-RU" sz="1600" dirty="0" smtClean="0"/>
              <a:t>                                                                             головных </a:t>
            </a:r>
            <a:r>
              <a:rPr lang="ru-RU" sz="1600" dirty="0"/>
              <a:t>телефонов при заражении ОВ </a:t>
            </a:r>
            <a:r>
              <a:rPr lang="ru-RU" sz="1600" dirty="0" smtClean="0"/>
              <a:t>заменяют                                                    </a:t>
            </a:r>
            <a:r>
              <a:rPr lang="ru-RU" sz="1600" dirty="0"/>
              <a:t>незараженными.</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7516" y="2028825"/>
            <a:ext cx="3876484" cy="3114675"/>
          </a:xfrm>
          <a:prstGeom prst="rect">
            <a:avLst/>
          </a:prstGeom>
        </p:spPr>
      </p:pic>
    </p:spTree>
    <p:extLst>
      <p:ext uri="{BB962C8B-B14F-4D97-AF65-F5344CB8AC3E}">
        <p14:creationId xmlns:p14="http://schemas.microsoft.com/office/powerpoint/2010/main" val="2223609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29</a:t>
            </a:fld>
            <a:endParaRPr lang="ru" sz="1400">
              <a:solidFill>
                <a:srgbClr val="000000"/>
              </a:solidFill>
            </a:endParaRPr>
          </a:p>
        </p:txBody>
      </p:sp>
      <p:sp>
        <p:nvSpPr>
          <p:cNvPr id="4" name="Текст 3"/>
          <p:cNvSpPr>
            <a:spLocks noGrp="1"/>
          </p:cNvSpPr>
          <p:nvPr>
            <p:ph type="body" idx="1"/>
          </p:nvPr>
        </p:nvSpPr>
        <p:spPr>
          <a:xfrm>
            <a:off x="161924" y="533400"/>
            <a:ext cx="8810625" cy="4283180"/>
          </a:xfrm>
        </p:spPr>
        <p:txBody>
          <a:bodyPr/>
          <a:lstStyle/>
          <a:p>
            <a:pPr marL="146050" indent="0">
              <a:buNone/>
            </a:pPr>
            <a:r>
              <a:rPr lang="ru-RU" dirty="0"/>
              <a:t>Дегазацию и дезинфекцию кабеля проводят только при свертывании линий. При дегазации и дезинфекции кабель протирают ветошью, смоченной водной суспензией ГК (растворами других дегазирующих или дезинфицирующих веществ), или протягивают через емкость (ванну), наполненную этой суспензией (растворами). При дезактивации кабель протирают ветошью, смоченной дезактивирующим раствором или водой. </a:t>
            </a:r>
            <a:endParaRPr lang="ru-RU" dirty="0" smtClean="0"/>
          </a:p>
          <a:p>
            <a:pPr marL="146050" indent="0">
              <a:buNone/>
            </a:pPr>
            <a:r>
              <a:rPr lang="ru-RU" dirty="0" smtClean="0"/>
              <a:t>После </a:t>
            </a:r>
            <a:r>
              <a:rPr lang="ru-RU" dirty="0"/>
              <a:t>специальной обработки средства связи подвергают чистке и смазке. При чистке особенно тщательно протирают пазы, щели, контактные гнезда, а также те части, куда могли затечь растворы, применявшиеся для обработки.</a:t>
            </a:r>
          </a:p>
        </p:txBody>
      </p:sp>
    </p:spTree>
    <p:extLst>
      <p:ext uri="{BB962C8B-B14F-4D97-AF65-F5344CB8AC3E}">
        <p14:creationId xmlns:p14="http://schemas.microsoft.com/office/powerpoint/2010/main" val="1804018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24583" r="23125"/>
          <a:stretch/>
        </p:blipFill>
        <p:spPr>
          <a:xfrm>
            <a:off x="6686550" y="1581150"/>
            <a:ext cx="2390775" cy="3429000"/>
          </a:xfrm>
          <a:prstGeom prst="rect">
            <a:avLst/>
          </a:prstGeom>
        </p:spPr>
      </p:pic>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3</a:t>
            </a:fld>
            <a:endParaRPr lang="ru" sz="1400">
              <a:solidFill>
                <a:srgbClr val="000000"/>
              </a:solidFill>
            </a:endParaRPr>
          </a:p>
        </p:txBody>
      </p:sp>
      <p:sp>
        <p:nvSpPr>
          <p:cNvPr id="4" name="Текст 3"/>
          <p:cNvSpPr>
            <a:spLocks noGrp="1"/>
          </p:cNvSpPr>
          <p:nvPr>
            <p:ph type="body" idx="1"/>
          </p:nvPr>
        </p:nvSpPr>
        <p:spPr>
          <a:xfrm>
            <a:off x="171450" y="514350"/>
            <a:ext cx="8382000" cy="4302229"/>
          </a:xfrm>
        </p:spPr>
        <p:txBody>
          <a:bodyPr/>
          <a:lstStyle/>
          <a:p>
            <a:pPr marL="146050" indent="0">
              <a:buNone/>
            </a:pPr>
            <a:r>
              <a:rPr lang="ru-RU" sz="1400" dirty="0"/>
              <a:t>Ответственность за организацию связи и оповещения несёт уполномоченный по ГОЧС, а непосредственно обеспечение и поддержание связи осуществляют начальники служб связи организации. Он руководит развертыванием узлов связи, обеспечивает своевременную передачу распоряжений, донесений и сигналов оповещения, осуществляют </a:t>
            </a:r>
            <a:r>
              <a:rPr lang="ru-RU" sz="1400" dirty="0" smtClean="0"/>
              <a:t>контроль                                    </a:t>
            </a:r>
            <a:r>
              <a:rPr lang="ru-RU" sz="1400" dirty="0"/>
              <a:t>за состоянием технических средств и организует аварийно-восстановительные </a:t>
            </a:r>
            <a:r>
              <a:rPr lang="ru-RU" sz="1400" dirty="0" smtClean="0"/>
              <a:t>                                    и </a:t>
            </a:r>
            <a:r>
              <a:rPr lang="ru-RU" sz="1400" dirty="0"/>
              <a:t>ремонтные работы на сооружениях и линиях связи. Для выполнения </a:t>
            </a:r>
            <a:r>
              <a:rPr lang="ru-RU" sz="1400" dirty="0" smtClean="0"/>
              <a:t>этих                                      </a:t>
            </a:r>
            <a:r>
              <a:rPr lang="ru-RU" sz="1400" dirty="0"/>
              <a:t>задач создаются формирования связи. </a:t>
            </a:r>
            <a:endParaRPr lang="ru-RU" sz="1400" dirty="0" smtClean="0"/>
          </a:p>
          <a:p>
            <a:pPr marL="146050" indent="0">
              <a:buNone/>
            </a:pPr>
            <a:r>
              <a:rPr lang="ru-RU" sz="1400" dirty="0" smtClean="0"/>
              <a:t>При </a:t>
            </a:r>
            <a:r>
              <a:rPr lang="ru-RU" sz="1400" dirty="0"/>
              <a:t>выдвижении сил ГО к очагу поражения связь должна обеспечить </a:t>
            </a:r>
            <a:r>
              <a:rPr lang="ru-RU" sz="1400" dirty="0" smtClean="0"/>
              <a:t>                                        управление </a:t>
            </a:r>
            <a:r>
              <a:rPr lang="ru-RU" sz="1400" dirty="0"/>
              <a:t>формированиями, передачу информации от разведки, </a:t>
            </a:r>
            <a:r>
              <a:rPr lang="ru-RU" sz="1400" dirty="0" smtClean="0"/>
              <a:t>отрядов                          </a:t>
            </a:r>
            <a:r>
              <a:rPr lang="ru-RU" sz="1400" dirty="0"/>
              <a:t>обеспечения движения. Основным средством в этот период будет радиосвязь</a:t>
            </a:r>
            <a:r>
              <a:rPr lang="ru-RU" sz="1400" dirty="0" smtClean="0"/>
              <a:t>,                                 </a:t>
            </a:r>
            <a:r>
              <a:rPr lang="ru-RU" sz="1400" dirty="0"/>
              <a:t>но могут быть использованы сохранившиеся и восстановленные линии связи, а </a:t>
            </a:r>
            <a:r>
              <a:rPr lang="ru-RU" sz="1400" dirty="0" smtClean="0"/>
              <a:t>                       также </a:t>
            </a:r>
            <a:r>
              <a:rPr lang="ru-RU" sz="1400" dirty="0"/>
              <a:t>подвижные и сигнальные средства.</a:t>
            </a:r>
          </a:p>
        </p:txBody>
      </p:sp>
    </p:spTree>
    <p:extLst>
      <p:ext uri="{BB962C8B-B14F-4D97-AF65-F5344CB8AC3E}">
        <p14:creationId xmlns:p14="http://schemas.microsoft.com/office/powerpoint/2010/main" val="2815290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448924" y="118500"/>
            <a:ext cx="5913776" cy="1307400"/>
          </a:xfrm>
          <a:prstGeom prst="rect">
            <a:avLst/>
          </a:prstGeom>
        </p:spPr>
        <p:txBody>
          <a:bodyPr spcFirstLastPara="1" wrap="square" lIns="19025" tIns="19025" rIns="19025" bIns="19025" anchor="b" anchorCtr="0">
            <a:noAutofit/>
          </a:bodyPr>
          <a:lstStyle/>
          <a:p>
            <a:pPr marL="0" lvl="0" indent="0" algn="l" rtl="0">
              <a:spcBef>
                <a:spcPts val="0"/>
              </a:spcBef>
              <a:spcAft>
                <a:spcPts val="0"/>
              </a:spcAft>
              <a:buNone/>
            </a:pPr>
            <a:r>
              <a:rPr lang="ru-RU" sz="4000" b="1" i="1" dirty="0" smtClean="0"/>
              <a:t>Спасибо за внимание !</a:t>
            </a:r>
            <a:endParaRPr sz="4000" b="1" i="1" dirty="0"/>
          </a:p>
        </p:txBody>
      </p:sp>
      <p:sp>
        <p:nvSpPr>
          <p:cNvPr id="29" name="Google Shape;29;p5"/>
          <p:cNvSpPr txBox="1">
            <a:spLocks noGrp="1"/>
          </p:cNvSpPr>
          <p:nvPr>
            <p:ph type="sldNum" idx="12"/>
          </p:nvPr>
        </p:nvSpPr>
        <p:spPr>
          <a:xfrm>
            <a:off x="8709450" y="4822031"/>
            <a:ext cx="206100" cy="145500"/>
          </a:xfrm>
          <a:prstGeom prst="rect">
            <a:avLst/>
          </a:prstGeom>
        </p:spPr>
        <p:txBody>
          <a:bodyPr spcFirstLastPara="1" wrap="square" lIns="19025" tIns="19025" rIns="19025" bIns="19025" anchor="t" anchorCtr="0">
            <a:noAutofit/>
          </a:bodyPr>
          <a:lstStyle/>
          <a:p>
            <a:pPr marL="0" lvl="0" indent="0" algn="r" rtl="0">
              <a:spcBef>
                <a:spcPts val="0"/>
              </a:spcBef>
              <a:spcAft>
                <a:spcPts val="0"/>
              </a:spcAft>
              <a:buClr>
                <a:srgbClr val="4D4E4F"/>
              </a:buClr>
              <a:buSzPts val="1100"/>
              <a:buFont typeface="Arial"/>
              <a:buNone/>
            </a:pPr>
            <a:fld id="{00000000-1234-1234-1234-123412341234}" type="slidenum">
              <a:rPr lang="ru"/>
              <a:t>30</a:t>
            </a:fld>
            <a:endParaRPr sz="1400">
              <a:solidFill>
                <a:srgbClr val="000000"/>
              </a:solidFill>
            </a:endParaRPr>
          </a:p>
        </p:txBody>
      </p:sp>
    </p:spTree>
    <p:extLst>
      <p:ext uri="{BB962C8B-B14F-4D97-AF65-F5344CB8AC3E}">
        <p14:creationId xmlns:p14="http://schemas.microsoft.com/office/powerpoint/2010/main" val="699757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4</a:t>
            </a:fld>
            <a:endParaRPr lang="ru" sz="1400">
              <a:solidFill>
                <a:srgbClr val="000000"/>
              </a:solidFill>
            </a:endParaRPr>
          </a:p>
        </p:txBody>
      </p:sp>
      <p:sp>
        <p:nvSpPr>
          <p:cNvPr id="4" name="Текст 3"/>
          <p:cNvSpPr>
            <a:spLocks noGrp="1"/>
          </p:cNvSpPr>
          <p:nvPr>
            <p:ph type="body" idx="1"/>
          </p:nvPr>
        </p:nvSpPr>
        <p:spPr>
          <a:xfrm>
            <a:off x="104775" y="476249"/>
            <a:ext cx="8848725" cy="4273655"/>
          </a:xfrm>
        </p:spPr>
        <p:txBody>
          <a:bodyPr/>
          <a:lstStyle/>
          <a:p>
            <a:pPr marL="146050" indent="0">
              <a:lnSpc>
                <a:spcPct val="100000"/>
              </a:lnSpc>
              <a:buNone/>
            </a:pPr>
            <a:r>
              <a:rPr lang="ru-RU" dirty="0"/>
              <a:t>Радиосвязь может организовываться по радионаправлениям или по радиосети. </a:t>
            </a:r>
            <a:endParaRPr lang="ru-RU" dirty="0" smtClean="0"/>
          </a:p>
          <a:p>
            <a:pPr marL="146050" indent="0">
              <a:lnSpc>
                <a:spcPct val="100000"/>
              </a:lnSpc>
              <a:buNone/>
            </a:pPr>
            <a:r>
              <a:rPr lang="ru-RU" dirty="0" smtClean="0"/>
              <a:t>Радионаправление </a:t>
            </a:r>
            <a:r>
              <a:rPr lang="ru-RU" dirty="0"/>
              <a:t>— это способ организации связи между двумя пунктами управления, начальниками и лицом, уполномоченным в области ГО ЧС, для работы на установленных для них старшим начальником радиоданных (частоты, позывные, режим и график работы). </a:t>
            </a:r>
            <a:endParaRPr lang="ru-RU" dirty="0" smtClean="0"/>
          </a:p>
          <a:p>
            <a:pPr marL="146050" indent="0">
              <a:lnSpc>
                <a:spcPct val="100000"/>
              </a:lnSpc>
              <a:buNone/>
            </a:pPr>
            <a:r>
              <a:rPr lang="ru-RU" dirty="0" smtClean="0"/>
              <a:t>Радиосеть </a:t>
            </a:r>
            <a:r>
              <a:rPr lang="ru-RU" dirty="0"/>
              <a:t>— это способ организации связи между тремя пунктами управления и более, начальником и уполномоченный по ГОЧС, для работы на установленных для них радиоданных. Радиосеть требует меньшего числа радиостанций и позволяет вести циркулярные передачи (одновременно для нескольких корреспондентов). Кроме того, по радиосети возможен не только разговор командира с подчиненным, но и переговоры подчиненных между собой с разрешения радиостанции старшего начальника. </a:t>
            </a:r>
            <a:endParaRPr lang="ru-RU" dirty="0" smtClean="0"/>
          </a:p>
          <a:p>
            <a:pPr marL="146050" indent="0">
              <a:lnSpc>
                <a:spcPct val="100000"/>
              </a:lnSpc>
              <a:buNone/>
            </a:pPr>
            <a:r>
              <a:rPr lang="ru-RU" dirty="0" smtClean="0"/>
              <a:t>Чаще </a:t>
            </a:r>
            <a:r>
              <a:rPr lang="ru-RU" dirty="0"/>
              <a:t>всего связь организуется по радиосетям, а радионаправления создаются только на важнейших направлениях связи.</a:t>
            </a:r>
          </a:p>
        </p:txBody>
      </p:sp>
    </p:spTree>
    <p:extLst>
      <p:ext uri="{BB962C8B-B14F-4D97-AF65-F5344CB8AC3E}">
        <p14:creationId xmlns:p14="http://schemas.microsoft.com/office/powerpoint/2010/main" val="3913139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7838" y="1771651"/>
            <a:ext cx="3974188" cy="3371850"/>
          </a:xfrm>
          <a:prstGeom prst="rect">
            <a:avLst/>
          </a:prstGeom>
        </p:spPr>
      </p:pic>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5</a:t>
            </a:fld>
            <a:endParaRPr lang="ru" sz="1400">
              <a:solidFill>
                <a:srgbClr val="000000"/>
              </a:solidFill>
            </a:endParaRPr>
          </a:p>
        </p:txBody>
      </p:sp>
      <p:sp>
        <p:nvSpPr>
          <p:cNvPr id="4" name="Текст 3"/>
          <p:cNvSpPr>
            <a:spLocks noGrp="1"/>
          </p:cNvSpPr>
          <p:nvPr>
            <p:ph type="body" idx="1"/>
          </p:nvPr>
        </p:nvSpPr>
        <p:spPr>
          <a:xfrm>
            <a:off x="0" y="0"/>
            <a:ext cx="8589854" cy="3750300"/>
          </a:xfrm>
        </p:spPr>
        <p:txBody>
          <a:bodyPr/>
          <a:lstStyle/>
          <a:p>
            <a:pPr marL="146050" indent="0">
              <a:buNone/>
            </a:pPr>
            <a:r>
              <a:rPr lang="ru-RU" sz="1600" dirty="0"/>
              <a:t>На марше радист поддерживает связь в движении (с автомобиля </a:t>
            </a:r>
            <a:r>
              <a:rPr lang="ru-RU" sz="1600" dirty="0" smtClean="0"/>
              <a:t>либо                                     </a:t>
            </a:r>
            <a:r>
              <a:rPr lang="ru-RU" sz="1600" dirty="0"/>
              <a:t>имея радиостанцию за спиной) или на коротких остановках. В этих случаях, как правило, используется штыревая антенна</a:t>
            </a:r>
            <a:r>
              <a:rPr lang="ru-RU" sz="1600" dirty="0" smtClean="0"/>
              <a:t>.</a:t>
            </a:r>
          </a:p>
          <a:p>
            <a:pPr marL="146050" indent="0">
              <a:buNone/>
            </a:pPr>
            <a:r>
              <a:rPr lang="ru-RU" sz="1600" dirty="0" smtClean="0"/>
              <a:t> </a:t>
            </a:r>
            <a:r>
              <a:rPr lang="ru-RU" sz="1600" dirty="0"/>
              <a:t>На резкопересеченной местности радиостанции развертывают на скатах холмов или высот, обращенных к корреспондентам</a:t>
            </a:r>
            <a:r>
              <a:rPr lang="ru-RU" sz="1600" dirty="0" smtClean="0"/>
              <a:t>.                                                                               </a:t>
            </a:r>
            <a:r>
              <a:rPr lang="ru-RU" sz="1600" dirty="0"/>
              <a:t>В оврагах, лощинах и котлованах их </a:t>
            </a:r>
            <a:r>
              <a:rPr lang="ru-RU" sz="1600" dirty="0" smtClean="0"/>
              <a:t>                                                                                                располагают </a:t>
            </a:r>
            <a:r>
              <a:rPr lang="ru-RU" sz="1600" dirty="0"/>
              <a:t>на склонах, </a:t>
            </a:r>
            <a:r>
              <a:rPr lang="ru-RU" sz="1600" dirty="0" smtClean="0"/>
              <a:t>противоположных                                                                                       </a:t>
            </a:r>
            <a:r>
              <a:rPr lang="ru-RU" sz="1600" dirty="0"/>
              <a:t>направлениям на корреспондентов. В </a:t>
            </a:r>
            <a:r>
              <a:rPr lang="ru-RU" sz="1600" dirty="0" smtClean="0"/>
              <a:t>горах                                                                                          </a:t>
            </a:r>
            <a:r>
              <a:rPr lang="ru-RU" sz="1600" dirty="0"/>
              <a:t>радиостанции развертывают на вершинах </a:t>
            </a:r>
            <a:r>
              <a:rPr lang="ru-RU" sz="1600" dirty="0" smtClean="0"/>
              <a:t>                                                                           или </a:t>
            </a:r>
            <a:r>
              <a:rPr lang="ru-RU" sz="1600" dirty="0"/>
              <a:t>в ущельях, идущих в сторону </a:t>
            </a:r>
            <a:r>
              <a:rPr lang="ru-RU" sz="1600" dirty="0" smtClean="0"/>
              <a:t>                                                                                      корреспондентов</a:t>
            </a:r>
            <a:r>
              <a:rPr lang="ru-RU" sz="1600" dirty="0"/>
              <a:t>; в лесу — на опушках</a:t>
            </a:r>
            <a:r>
              <a:rPr lang="ru-RU" sz="1600" dirty="0" smtClean="0"/>
              <a:t>,                                                                      </a:t>
            </a:r>
            <a:r>
              <a:rPr lang="ru-RU" sz="1600" dirty="0"/>
              <a:t>полянах или просеках, идущих в сторону </a:t>
            </a:r>
            <a:r>
              <a:rPr lang="ru-RU" sz="1600" dirty="0" smtClean="0"/>
              <a:t>                                                              корреспондентов</a:t>
            </a:r>
            <a:r>
              <a:rPr lang="ru-RU" sz="1600" dirty="0"/>
              <a:t>.</a:t>
            </a:r>
          </a:p>
        </p:txBody>
      </p:sp>
    </p:spTree>
    <p:extLst>
      <p:ext uri="{BB962C8B-B14F-4D97-AF65-F5344CB8AC3E}">
        <p14:creationId xmlns:p14="http://schemas.microsoft.com/office/powerpoint/2010/main" val="3955053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6</a:t>
            </a:fld>
            <a:endParaRPr lang="ru" sz="1400">
              <a:solidFill>
                <a:srgbClr val="000000"/>
              </a:solidFill>
            </a:endParaRPr>
          </a:p>
        </p:txBody>
      </p:sp>
      <p:sp>
        <p:nvSpPr>
          <p:cNvPr id="4" name="Текст 3"/>
          <p:cNvSpPr>
            <a:spLocks noGrp="1"/>
          </p:cNvSpPr>
          <p:nvPr>
            <p:ph type="body" idx="1"/>
          </p:nvPr>
        </p:nvSpPr>
        <p:spPr>
          <a:xfrm>
            <a:off x="190500" y="457200"/>
            <a:ext cx="8686800" cy="4359380"/>
          </a:xfrm>
        </p:spPr>
        <p:txBody>
          <a:bodyPr/>
          <a:lstStyle/>
          <a:p>
            <a:pPr marL="146050" indent="0">
              <a:buNone/>
            </a:pPr>
            <a:r>
              <a:rPr lang="ru-RU" sz="1700" dirty="0"/>
              <a:t>Прокладка проводной связи требует значительно больше времени, труда и материалов, чем организация радиосвязи. Использовать ее на марше можно только на остановках. Однако она обладает и положительными качествами — ее работа не зависит от времени года и суток, от условий погоды и атмосферных помех, затрудняющих радиосвязь. Проводная связь организуется по направлениям или по оси. Связь по направлениям — это такой способ организации проводной связи, когда от пункта управления используются или прокладываются отдельные проводные линии к каждому абоненту. При организации связи по оси осевая проводная линия прокладывается по направлению перемещения пункта управления старшего начальника. Пункты управления подчиненных подключаются к осевой линии соединительными линиями.</a:t>
            </a:r>
          </a:p>
        </p:txBody>
      </p:sp>
    </p:spTree>
    <p:extLst>
      <p:ext uri="{BB962C8B-B14F-4D97-AF65-F5344CB8AC3E}">
        <p14:creationId xmlns:p14="http://schemas.microsoft.com/office/powerpoint/2010/main" val="355197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7</a:t>
            </a:fld>
            <a:endParaRPr lang="ru" sz="1400">
              <a:solidFill>
                <a:srgbClr val="000000"/>
              </a:solidFill>
            </a:endParaRPr>
          </a:p>
        </p:txBody>
      </p:sp>
      <p:sp>
        <p:nvSpPr>
          <p:cNvPr id="4" name="Текст 3"/>
          <p:cNvSpPr>
            <a:spLocks noGrp="1"/>
          </p:cNvSpPr>
          <p:nvPr>
            <p:ph type="body" idx="1"/>
          </p:nvPr>
        </p:nvSpPr>
        <p:spPr>
          <a:xfrm>
            <a:off x="142875" y="504305"/>
            <a:ext cx="8839200" cy="3750300"/>
          </a:xfrm>
        </p:spPr>
        <p:txBody>
          <a:bodyPr/>
          <a:lstStyle/>
          <a:p>
            <a:pPr marL="146050" indent="0">
              <a:buNone/>
            </a:pPr>
            <a:r>
              <a:rPr lang="ru-RU" sz="1400" u="sng" dirty="0"/>
              <a:t>Передача сигналов оповещения гражданской обороны осуществляется по всем видам связи вне всякой </a:t>
            </a:r>
            <a:r>
              <a:rPr lang="ru-RU" sz="1400" u="sng" dirty="0" smtClean="0"/>
              <a:t>очереди.</a:t>
            </a:r>
          </a:p>
          <a:p>
            <a:pPr marL="146050" indent="0">
              <a:buNone/>
            </a:pPr>
            <a:r>
              <a:rPr lang="ru-RU" sz="1400" dirty="0"/>
              <a:t>При выдвижении формирований к участку (объекту) работ и на марше применяются радио, подвижные и сигнальные средства, а также используются переговорные пункты, промежуточные узлы и станции связи, имеющиеся на маршруте; в районе расположения формирований используются табельные средства связи, а при проведении аварийно-спасательных и других неотложных работ, кроме того, средства связи организаций (объектов) и муниципальных образований. </a:t>
            </a:r>
            <a:endParaRPr lang="ru-RU" sz="1400" dirty="0" smtClean="0"/>
          </a:p>
          <a:p>
            <a:pPr marL="146050" indent="0">
              <a:buNone/>
            </a:pPr>
            <a:r>
              <a:rPr lang="ru-RU" sz="1400" dirty="0" smtClean="0"/>
              <a:t>Открытые </a:t>
            </a:r>
            <a:r>
              <a:rPr lang="ru-RU" sz="1400" dirty="0"/>
              <a:t>переговоры допускаются при передаче сигналов оповещения о воздушном противнике, угрозе заражения и затопления, при передаче команд без указания уровней радиации, характера и степени химического и наличия бактериологического заражения (эпидемических) заболеваний, при связи с разведкой.</a:t>
            </a:r>
          </a:p>
        </p:txBody>
      </p:sp>
    </p:spTree>
    <p:extLst>
      <p:ext uri="{BB962C8B-B14F-4D97-AF65-F5344CB8AC3E}">
        <p14:creationId xmlns:p14="http://schemas.microsoft.com/office/powerpoint/2010/main" val="2893984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 второй </a:t>
            </a:r>
            <a:endParaRPr lang="ru-RU" dirty="0"/>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8</a:t>
            </a:fld>
            <a:endParaRPr lang="ru" sz="1400">
              <a:solidFill>
                <a:srgbClr val="000000"/>
              </a:solidFill>
            </a:endParaRPr>
          </a:p>
        </p:txBody>
      </p:sp>
      <p:sp>
        <p:nvSpPr>
          <p:cNvPr id="4" name="Текст 3"/>
          <p:cNvSpPr>
            <a:spLocks noGrp="1"/>
          </p:cNvSpPr>
          <p:nvPr>
            <p:ph type="body" idx="1"/>
          </p:nvPr>
        </p:nvSpPr>
        <p:spPr>
          <a:xfrm>
            <a:off x="439845" y="1352550"/>
            <a:ext cx="8264400" cy="3464030"/>
          </a:xfrm>
        </p:spPr>
        <p:txBody>
          <a:bodyPr/>
          <a:lstStyle/>
          <a:p>
            <a:pPr marL="146050" indent="0" algn="ctr">
              <a:buNone/>
            </a:pPr>
            <a:r>
              <a:rPr lang="ru-RU" b="1" i="1" dirty="0"/>
              <a:t>Получение и доведение до исполнителей приказов, указаний и распоряжений старших начальников, доклад об их выполнении</a:t>
            </a:r>
          </a:p>
        </p:txBody>
      </p:sp>
    </p:spTree>
    <p:extLst>
      <p:ext uri="{BB962C8B-B14F-4D97-AF65-F5344CB8AC3E}">
        <p14:creationId xmlns:p14="http://schemas.microsoft.com/office/powerpoint/2010/main" val="97711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9</a:t>
            </a:fld>
            <a:endParaRPr lang="ru" sz="1400">
              <a:solidFill>
                <a:srgbClr val="000000"/>
              </a:solidFill>
            </a:endParaRPr>
          </a:p>
        </p:txBody>
      </p:sp>
      <p:sp>
        <p:nvSpPr>
          <p:cNvPr id="4" name="Текст 3"/>
          <p:cNvSpPr>
            <a:spLocks noGrp="1"/>
          </p:cNvSpPr>
          <p:nvPr>
            <p:ph type="body" idx="1"/>
          </p:nvPr>
        </p:nvSpPr>
        <p:spPr/>
        <p:txBody>
          <a:bodyPr/>
          <a:lstStyle/>
          <a:p>
            <a:pPr marL="146050" indent="0">
              <a:buNone/>
            </a:pPr>
            <a:r>
              <a:rPr lang="ru-RU" dirty="0"/>
              <a:t>Задачи формированиям в зависимости от обстановки и наличия времени ставятся приказами и распоряжениями, отдаваемыми лично командиром или через орган управления, а также командами и </a:t>
            </a:r>
            <a:r>
              <a:rPr lang="ru-RU" dirty="0" smtClean="0"/>
              <a:t>сигналами.</a:t>
            </a:r>
          </a:p>
          <a:p>
            <a:pPr marL="146050" indent="0">
              <a:buNone/>
            </a:pPr>
            <a:r>
              <a:rPr lang="ru-RU" dirty="0"/>
              <a:t>Все приказы и распоряжения, отданные командиром формирования устно, должны при первой возможности фиксироваться в письменном виде.</a:t>
            </a:r>
          </a:p>
        </p:txBody>
      </p:sp>
    </p:spTree>
    <p:extLst>
      <p:ext uri="{BB962C8B-B14F-4D97-AF65-F5344CB8AC3E}">
        <p14:creationId xmlns:p14="http://schemas.microsoft.com/office/powerpoint/2010/main" val="960400518"/>
      </p:ext>
    </p:extLst>
  </p:cSld>
  <p:clrMapOvr>
    <a:masterClrMapping/>
  </p:clrMapOvr>
</p:sld>
</file>

<file path=ppt/theme/theme1.xml><?xml version="1.0" encoding="utf-8"?>
<a:theme xmlns:a="http://schemas.openxmlformats.org/drawingml/2006/main" name="White">
  <a:themeElements>
    <a:clrScheme name="White">
      <a:dk1>
        <a:srgbClr val="5E5E5E"/>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2211</Words>
  <Application>Microsoft Office PowerPoint</Application>
  <PresentationFormat>Экран (16:9)</PresentationFormat>
  <Paragraphs>125</Paragraphs>
  <Slides>30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White</vt:lpstr>
      <vt:lpstr>Тема 7 «Действия НФГО по организации и обеспечению связью органов управления с силами гражданской обороны и РСЧС, действующих в районе выполнения задач» </vt:lpstr>
      <vt:lpstr>Вопрос первый </vt:lpstr>
      <vt:lpstr>Презентация PowerPoint</vt:lpstr>
      <vt:lpstr>Презентация PowerPoint</vt:lpstr>
      <vt:lpstr>Презентация PowerPoint</vt:lpstr>
      <vt:lpstr>Презентация PowerPoint</vt:lpstr>
      <vt:lpstr>Презентация PowerPoint</vt:lpstr>
      <vt:lpstr>Вопрос второй </vt:lpstr>
      <vt:lpstr>Презентация PowerPoint</vt:lpstr>
      <vt:lpstr>Презентация PowerPoint</vt:lpstr>
      <vt:lpstr>Вопрос третий </vt:lpstr>
      <vt:lpstr>Презентация PowerPoint</vt:lpstr>
      <vt:lpstr>Вопрос четвертый </vt:lpstr>
      <vt:lpstr>Презентация PowerPoint</vt:lpstr>
      <vt:lpstr>Вопрос пятый </vt:lpstr>
      <vt:lpstr>Презентация PowerPoint</vt:lpstr>
      <vt:lpstr>Презентация PowerPoint</vt:lpstr>
      <vt:lpstr>Презентация PowerPoint</vt:lpstr>
      <vt:lpstr>Презентация PowerPoint</vt:lpstr>
      <vt:lpstr>Вопрос шестой </vt:lpstr>
      <vt:lpstr>Радиостанции </vt:lpstr>
      <vt:lpstr>Эксплуатация </vt:lpstr>
      <vt:lpstr>Вопрос седьмой</vt:lpstr>
      <vt:lpstr>Презентация PowerPoint</vt:lpstr>
      <vt:lpstr>Презентация PowerPoint</vt:lpstr>
      <vt:lpstr>Допустимые сроки непрерывного пребывания в изолирующей одежде </vt:lpstr>
      <vt:lpstr>Презентация PowerPoint</vt:lpstr>
      <vt:lpstr>Презентация PowerPoint</vt:lpstr>
      <vt:lpstr>Презентация PowerPoint</vt:lpstr>
      <vt:lpstr>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dc:title>
  <dc:creator>260-2ПК</dc:creator>
  <cp:lastModifiedBy>260-2ПК</cp:lastModifiedBy>
  <cp:revision>22</cp:revision>
  <dcterms:modified xsi:type="dcterms:W3CDTF">2024-05-22T11:41:12Z</dcterms:modified>
</cp:coreProperties>
</file>