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1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c4718ee165_0_36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gc4718ee165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a236f8d042_0_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ga236f8d0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range" showMasterSp="0" type="tx">
  <p:cSld name="TITLE_AND_BODY">
    <p:bg>
      <p:bgPr>
        <a:gradFill>
          <a:gsLst>
            <a:gs pos="0">
              <a:srgbClr val="F67F00"/>
            </a:gs>
            <a:gs pos="100000">
              <a:srgbClr val="FFAE3B"/>
            </a:gs>
          </a:gsLst>
          <a:lin ang="7465411" scaled="0"/>
        </a:gra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59" l="0" r="0" t="59"/>
          <a:stretch/>
        </p:blipFill>
        <p:spPr>
          <a:xfrm>
            <a:off x="333137" y="1118462"/>
            <a:ext cx="11934523" cy="4445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type="title"/>
          </p:nvPr>
        </p:nvSpPr>
        <p:spPr>
          <a:xfrm>
            <a:off x="448925" y="118500"/>
            <a:ext cx="5631300" cy="13074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Arial"/>
              <a:buNone/>
              <a:defRPr b="0" sz="4200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9pPr>
          </a:lstStyle>
          <a:p/>
        </p:txBody>
      </p:sp>
      <p:sp>
        <p:nvSpPr>
          <p:cNvPr id="14" name="Google Shape;14;p2"/>
          <p:cNvSpPr txBox="1"/>
          <p:nvPr>
            <p:ph idx="1" type="body"/>
          </p:nvPr>
        </p:nvSpPr>
        <p:spPr>
          <a:xfrm>
            <a:off x="448922" y="1840706"/>
            <a:ext cx="7810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9pPr>
          </a:lstStyle>
          <a:p/>
        </p:txBody>
      </p:sp>
      <p:pic>
        <p:nvPicPr>
          <p:cNvPr descr="Image" id="15" name="Google Shape;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2071" y="359811"/>
            <a:ext cx="1637378" cy="42192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709450" y="4822031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>
  <p:cSld name="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42928" y="337700"/>
            <a:ext cx="6256200" cy="4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1300"/>
              <a:buNone/>
              <a:defRPr sz="2400">
                <a:solidFill>
                  <a:srgbClr val="FF9400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3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704250" y="4816581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39845" y="1066280"/>
            <a:ext cx="8264400" cy="37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-311150" lvl="0" marL="4572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●"/>
              <a:defRPr/>
            </a:lvl1pPr>
            <a:lvl2pPr indent="-311150" lvl="1" marL="9144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○"/>
              <a:defRPr/>
            </a:lvl2pPr>
            <a:lvl3pPr indent="-311150" lvl="2" marL="13716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■"/>
              <a:defRPr/>
            </a:lvl3pPr>
            <a:lvl4pPr indent="-311150" lvl="3" marL="18288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●"/>
              <a:defRPr/>
            </a:lvl4pPr>
            <a:lvl5pPr indent="-311150" lvl="4" marL="22860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○"/>
              <a:defRPr/>
            </a:lvl5pPr>
            <a:lvl6pPr indent="-311150" lvl="5" marL="27432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■"/>
              <a:defRPr/>
            </a:lvl6pPr>
            <a:lvl7pPr indent="-311150" lvl="6" marL="32004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●"/>
              <a:defRPr/>
            </a:lvl7pPr>
            <a:lvl8pPr indent="-311150" lvl="7" marL="36576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○"/>
              <a:defRPr/>
            </a:lvl8pPr>
            <a:lvl9pPr indent="-311150" lvl="8" marL="411480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363668" y="4321968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59" l="0" r="0" t="59"/>
          <a:stretch/>
        </p:blipFill>
        <p:spPr>
          <a:xfrm>
            <a:off x="333137" y="1118462"/>
            <a:ext cx="11934523" cy="44450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442928" y="337700"/>
            <a:ext cx="6256200" cy="4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b="1" i="0" sz="2100" u="none" cap="none" strike="noStrik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Image" id="8" name="Google Shape;8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68462" y="359810"/>
            <a:ext cx="1635792" cy="42152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 txBox="1"/>
          <p:nvPr>
            <p:ph idx="1" type="body"/>
          </p:nvPr>
        </p:nvSpPr>
        <p:spPr>
          <a:xfrm>
            <a:off x="439845" y="1066280"/>
            <a:ext cx="8264400" cy="37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74900" y="4822031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25" lIns="19025" spcFirstLastPara="1" rIns="19025" wrap="square" tIns="19025">
            <a:noAutofit/>
          </a:bodyPr>
          <a:lstStyle>
            <a:lvl1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1pPr>
            <a:lvl2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2pPr>
            <a:lvl3pPr indent="0" lvl="2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3pPr>
            <a:lvl4pPr indent="0" lvl="3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4pPr>
            <a:lvl5pPr indent="0" lvl="4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5pPr>
            <a:lvl6pPr indent="0" lvl="5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6pPr>
            <a:lvl7pPr indent="0" lvl="6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7pPr>
            <a:lvl8pPr indent="0" lvl="7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8pPr>
            <a:lvl9pPr indent="0" lvl="8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b="0" sz="1100">
                <a:solidFill>
                  <a:srgbClr val="4D4E4F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448925" y="118500"/>
            <a:ext cx="5631300" cy="1307400"/>
          </a:xfrm>
          <a:prstGeom prst="rect">
            <a:avLst/>
          </a:prstGeom>
        </p:spPr>
        <p:txBody>
          <a:bodyPr anchorCtr="0" anchor="b" bIns="19025" lIns="19025" spcFirstLastPara="1" rIns="19025" wrap="square" tIns="19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/>
              <a:t>Заголовок</a:t>
            </a:r>
            <a:endParaRPr b="1"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/>
          </a:p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48922" y="1840706"/>
            <a:ext cx="7810500" cy="446400"/>
          </a:xfrm>
          <a:prstGeom prst="rect">
            <a:avLst/>
          </a:prstGeom>
        </p:spPr>
        <p:txBody>
          <a:bodyPr anchorCtr="0" anchor="t" bIns="19025" lIns="19025" spcFirstLastPara="1" rIns="19025" wrap="square" tIns="19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дата</a:t>
            </a:r>
            <a:endParaRPr sz="2200"/>
          </a:p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709450" y="4822031"/>
            <a:ext cx="206100" cy="145500"/>
          </a:xfrm>
          <a:prstGeom prst="rect">
            <a:avLst/>
          </a:prstGeom>
        </p:spPr>
        <p:txBody>
          <a:bodyPr anchorCtr="0" anchor="t" bIns="19025" lIns="19025" spcFirstLastPara="1" rIns="19025" wrap="square" tIns="19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42928" y="337700"/>
            <a:ext cx="6256200" cy="440700"/>
          </a:xfrm>
          <a:prstGeom prst="rect">
            <a:avLst/>
          </a:prstGeom>
        </p:spPr>
        <p:txBody>
          <a:bodyPr anchorCtr="0" anchor="t" bIns="19025" lIns="19025" spcFirstLastPara="1" rIns="19025" wrap="square" tIns="19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Заголовок слайда</a:t>
            </a:r>
            <a:endParaRPr/>
          </a:p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704250" y="4816581"/>
            <a:ext cx="206100" cy="145500"/>
          </a:xfrm>
          <a:prstGeom prst="rect">
            <a:avLst/>
          </a:prstGeom>
        </p:spPr>
        <p:txBody>
          <a:bodyPr anchorCtr="0" anchor="t" bIns="19025" lIns="19025" spcFirstLastPara="1" rIns="19025" wrap="square" tIns="19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39845" y="1066280"/>
            <a:ext cx="8264400" cy="3750300"/>
          </a:xfrm>
          <a:prstGeom prst="rect">
            <a:avLst/>
          </a:prstGeom>
        </p:spPr>
        <p:txBody>
          <a:bodyPr anchorCtr="0" anchor="t" bIns="19025" lIns="19025" spcFirstLastPara="1" rIns="19025" wrap="square" tIns="190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/>
              <a:t>Подзаголовок</a:t>
            </a:r>
            <a:endParaRPr b="1" sz="2400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текст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