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5"/>
      <p:bold r:id="rId6"/>
      <p:italic r:id="rId7"/>
      <p:boldItalic r:id="rId8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1"/>
    <p:restoredTop sz="94681"/>
  </p:normalViewPr>
  <p:slideViewPr>
    <p:cSldViewPr snapToGrid="0">
      <p:cViewPr varScale="1">
        <p:scale>
          <a:sx n="176" d="100"/>
          <a:sy n="176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_AND_BODY">
    <p:bg>
      <p:bgPr>
        <a:gradFill flip="none" rotWithShape="1">
          <a:gsLst>
            <a:gs pos="0">
              <a:srgbClr val="F67F00"/>
            </a:gs>
            <a:gs pos="100000">
              <a:srgbClr val="FFAE3B"/>
            </a:gs>
          </a:gsLst>
          <a:lin ang="7465411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onch.png" descr="bon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31" y="1118462"/>
            <a:ext cx="11921640" cy="444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8925" y="118499"/>
            <a:ext cx="5631301" cy="130740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200" b="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48922" y="1840706"/>
            <a:ext cx="7810501" cy="446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7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70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70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70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7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4" name="Google Shape;15;p2" descr="Google Shape;15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970" y="359811"/>
            <a:ext cx="1637379" cy="42192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9410" y="4822030"/>
            <a:ext cx="206140" cy="1858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" name="white.png" descr="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352" y="225568"/>
            <a:ext cx="690415" cy="690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362" y="359809"/>
            <a:ext cx="1635793" cy="42152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2928" y="337700"/>
            <a:ext cx="6256200" cy="440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04211" y="4816580"/>
            <a:ext cx="206140" cy="18588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9845" y="1066279"/>
            <a:ext cx="8264401" cy="375030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311150">
              <a:buClr>
                <a:srgbClr val="4D4E4F"/>
              </a:buClr>
              <a:buSzPts val="1800"/>
              <a:buFont typeface="Arial"/>
              <a:buChar char="●"/>
            </a:lvl1pPr>
            <a:lvl2pPr marL="914400" indent="-311150">
              <a:buClr>
                <a:srgbClr val="4D4E4F"/>
              </a:buClr>
              <a:buSzPts val="1800"/>
              <a:buFont typeface="Arial"/>
              <a:buChar char="○"/>
            </a:lvl2pPr>
            <a:lvl3pPr marL="1371600" indent="-311150">
              <a:buClr>
                <a:srgbClr val="4D4E4F"/>
              </a:buClr>
              <a:buSzPts val="1800"/>
              <a:buFont typeface="Arial"/>
              <a:buChar char="■"/>
            </a:lvl3pPr>
            <a:lvl4pPr marL="1828800" indent="-311150">
              <a:buClr>
                <a:srgbClr val="4D4E4F"/>
              </a:buClr>
              <a:buSzPts val="1800"/>
              <a:buFont typeface="Arial"/>
              <a:buChar char="●"/>
            </a:lvl4pPr>
            <a:lvl5pPr marL="2286000" indent="-311150">
              <a:buClr>
                <a:srgbClr val="4D4E4F"/>
              </a:buClr>
              <a:buSzPts val="1800"/>
              <a:buFont typeface="Arial"/>
              <a:buChar char="○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27" name="bonch.png" descr="bonch.png"/>
          <p:cNvPicPr>
            <a:picLocks noChangeAspect="1"/>
          </p:cNvPicPr>
          <p:nvPr/>
        </p:nvPicPr>
        <p:blipFill>
          <a:blip r:embed="rId3"/>
          <a:srcRect l="29" r="29"/>
          <a:stretch>
            <a:fillRect/>
          </a:stretch>
        </p:blipFill>
        <p:spPr>
          <a:xfrm>
            <a:off x="339531" y="1118462"/>
            <a:ext cx="11921640" cy="444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color.png" descr="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352" y="225568"/>
            <a:ext cx="690415" cy="690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363628" y="4321967"/>
            <a:ext cx="206140" cy="185881"/>
          </a:xfrm>
          <a:prstGeom prst="rect">
            <a:avLst/>
          </a:prstGeom>
          <a:ln w="12700">
            <a:miter lim="400000"/>
          </a:ln>
        </p:spPr>
        <p:txBody>
          <a:bodyPr wrap="none" lIns="19025" tIns="19025" rIns="19025" bIns="19025">
            <a:spAutoFit/>
          </a:bodyPr>
          <a:lstStyle>
            <a:lvl1pPr algn="r">
              <a:defRPr sz="1100">
                <a:solidFill>
                  <a:srgbClr val="4D4E4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25" tIns="19025" rIns="19025" bIns="19025"/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25" tIns="19025" rIns="19025" bIns="19025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94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28600" marR="0" indent="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1pPr>
      <a:lvl2pPr marL="228600" marR="0" indent="45720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2pPr>
      <a:lvl3pPr marL="228600" marR="0" indent="91440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3pPr>
      <a:lvl4pPr marL="228600" marR="0" indent="137160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4pPr>
      <a:lvl5pPr marL="228600" marR="0" indent="182880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5pPr>
      <a:lvl6pPr marL="228600" marR="0" indent="228600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6pPr>
      <a:lvl7pPr marL="228600" marR="0" indent="274320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7pPr>
      <a:lvl8pPr marL="228600" marR="0" indent="320040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8pPr>
      <a:lvl9pPr marL="228600" marR="0" indent="3657600" algn="l" defTabSz="914400" rtl="0" latinLnBrk="0">
        <a:lnSpc>
          <a:spcPct val="15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4D4E4F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7;p5"/>
          <p:cNvSpPr txBox="1">
            <a:spLocks noGrp="1"/>
          </p:cNvSpPr>
          <p:nvPr>
            <p:ph type="ctrTitle"/>
          </p:nvPr>
        </p:nvSpPr>
        <p:spPr>
          <a:xfrm>
            <a:off x="448924" y="118499"/>
            <a:ext cx="5631302" cy="1307402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dirty="0" err="1">
                <a:latin typeface="Fira Sans" panose="020B0503050000020004" pitchFamily="34" charset="0"/>
              </a:rPr>
              <a:t>Заголовок</a:t>
            </a:r>
            <a:endParaRPr dirty="0">
              <a:latin typeface="Fira Sans" panose="020B0503050000020004" pitchFamily="34" charset="0"/>
            </a:endParaRPr>
          </a:p>
        </p:txBody>
      </p:sp>
      <p:sp>
        <p:nvSpPr>
          <p:cNvPr id="45" name="Google Shape;28;p5"/>
          <p:cNvSpPr txBox="1">
            <a:spLocks noGrp="1"/>
          </p:cNvSpPr>
          <p:nvPr>
            <p:ph type="subTitle" sz="quarter" idx="1"/>
          </p:nvPr>
        </p:nvSpPr>
        <p:spPr>
          <a:xfrm>
            <a:off x="448922" y="1840706"/>
            <a:ext cx="7810501" cy="446400"/>
          </a:xfrm>
          <a:prstGeom prst="rect">
            <a:avLst/>
          </a:prstGeom>
        </p:spPr>
        <p:txBody>
          <a:bodyPr/>
          <a:lstStyle>
            <a:lvl1pPr marL="0">
              <a:defRPr sz="2200"/>
            </a:lvl1pPr>
          </a:lstStyle>
          <a:p>
            <a:r>
              <a:rPr dirty="0" err="1">
                <a:latin typeface="Fira Sans" panose="020B0503050000020004" pitchFamily="34" charset="0"/>
              </a:rPr>
              <a:t>дата</a:t>
            </a:r>
            <a:endParaRPr dirty="0">
              <a:latin typeface="Fira Sans" panose="020B0503050000020004" pitchFamily="34" charset="0"/>
            </a:endParaRPr>
          </a:p>
        </p:txBody>
      </p:sp>
      <p:sp>
        <p:nvSpPr>
          <p:cNvPr id="46" name="Google Shape;29;p5"/>
          <p:cNvSpPr txBox="1">
            <a:spLocks noGrp="1"/>
          </p:cNvSpPr>
          <p:nvPr>
            <p:ph type="sldNum" sz="quarter" idx="2"/>
          </p:nvPr>
        </p:nvSpPr>
        <p:spPr>
          <a:xfrm>
            <a:off x="8816214" y="4822030"/>
            <a:ext cx="99336" cy="207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Fira Sans" panose="020B0503050000020004" pitchFamily="34" charset="0"/>
              </a:rPr>
              <a:t>1</a:t>
            </a:fld>
            <a:endParaRPr dirty="0">
              <a:latin typeface="Fira Sans" panose="020B05030500000200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34;p6"/>
          <p:cNvSpPr txBox="1">
            <a:spLocks noGrp="1"/>
          </p:cNvSpPr>
          <p:nvPr>
            <p:ph type="title"/>
          </p:nvPr>
        </p:nvSpPr>
        <p:spPr>
          <a:xfrm>
            <a:off x="442928" y="337700"/>
            <a:ext cx="6256200" cy="440700"/>
          </a:xfrm>
          <a:prstGeom prst="rect">
            <a:avLst/>
          </a:prstGeom>
        </p:spPr>
        <p:txBody>
          <a:bodyPr/>
          <a:lstStyle/>
          <a:p>
            <a:r>
              <a:rPr>
                <a:latin typeface="Fira Sans" panose="020B0503050000020004" pitchFamily="34" charset="0"/>
              </a:rPr>
              <a:t>Заголовок слайда</a:t>
            </a:r>
          </a:p>
        </p:txBody>
      </p:sp>
      <p:sp>
        <p:nvSpPr>
          <p:cNvPr id="49" name="Google Shape;35;p6"/>
          <p:cNvSpPr txBox="1">
            <a:spLocks noGrp="1"/>
          </p:cNvSpPr>
          <p:nvPr>
            <p:ph type="sldNum" sz="quarter" idx="2"/>
          </p:nvPr>
        </p:nvSpPr>
        <p:spPr>
          <a:xfrm>
            <a:off x="8801397" y="4816580"/>
            <a:ext cx="108954" cy="207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Fira Sans" panose="020B0503050000020004" pitchFamily="34" charset="0"/>
              </a:rPr>
              <a:t>2</a:t>
            </a:fld>
            <a:endParaRPr dirty="0">
              <a:latin typeface="Fira Sans" panose="020B0503050000020004" pitchFamily="34" charset="0"/>
            </a:endParaRPr>
          </a:p>
        </p:txBody>
      </p:sp>
      <p:sp>
        <p:nvSpPr>
          <p:cNvPr id="50" name="Google Shape;36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 b="1"/>
            </a:pPr>
            <a:r>
              <a:rPr>
                <a:latin typeface="Fira Sans" panose="020B0503050000020004" pitchFamily="34" charset="0"/>
              </a:rPr>
              <a:t>Подзаголовок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</a:pPr>
            <a:r>
              <a:rPr>
                <a:latin typeface="Fira Sans" panose="020B0503050000020004" pitchFamily="34" charset="0"/>
              </a:rPr>
              <a:t>текст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Macintosh PowerPoint</Application>
  <PresentationFormat>Экран (16:9)</PresentationFormat>
  <Paragraphs>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Fira Sans</vt:lpstr>
      <vt:lpstr>White</vt:lpstr>
      <vt:lpstr>Заголовок</vt:lpstr>
      <vt:lpstr>Заголовок слайда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Бодя Беляев</cp:lastModifiedBy>
  <cp:revision>1</cp:revision>
  <dcterms:modified xsi:type="dcterms:W3CDTF">2025-02-24T08:18:41Z</dcterms:modified>
</cp:coreProperties>
</file>