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Fira Sans" panose="020B0503050000020004" pitchFamily="34" charset="0"/>
      <p:regular r:id="rId5"/>
      <p:bold r:id="rId6"/>
      <p:italic r:id="rId7"/>
      <p:boldItalic r:id="rId8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1"/>
    <p:restoredTop sz="94681"/>
  </p:normalViewPr>
  <p:slideViewPr>
    <p:cSldViewPr snapToGrid="0">
      <p:cViewPr varScale="1">
        <p:scale>
          <a:sx n="132" d="100"/>
          <a:sy n="132" d="100"/>
        </p:scale>
        <p:origin x="1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_AND_BODY">
    <p:bg>
      <p:bgPr>
        <a:gradFill flip="none" rotWithShape="1">
          <a:gsLst>
            <a:gs pos="0">
              <a:srgbClr val="F67F00"/>
            </a:gs>
            <a:gs pos="100000">
              <a:srgbClr val="FFAE3B"/>
            </a:gs>
          </a:gsLst>
          <a:lin ang="7465411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onch.png" descr="bon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979" y="1713975"/>
            <a:ext cx="15896226" cy="592693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48922" y="1362075"/>
            <a:ext cx="7810501" cy="17430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500" b="0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48922" y="3152775"/>
            <a:ext cx="7810501" cy="5952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7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70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270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270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700"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14" name="Google Shape;15;p2" descr="Google Shape;15;p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845" y="479749"/>
            <a:ext cx="2183171" cy="562572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09410" y="6429375"/>
            <a:ext cx="206140" cy="18588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6" name="white.png" descr="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323" y="378198"/>
            <a:ext cx="765673" cy="765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onch.png" descr="bonch.png"/>
          <p:cNvPicPr>
            <a:picLocks noChangeAspect="1"/>
          </p:cNvPicPr>
          <p:nvPr/>
        </p:nvPicPr>
        <p:blipFill>
          <a:blip r:embed="rId2"/>
          <a:srcRect l="29" r="29"/>
          <a:stretch>
            <a:fillRect/>
          </a:stretch>
        </p:blipFill>
        <p:spPr>
          <a:xfrm>
            <a:off x="-952979" y="1713975"/>
            <a:ext cx="15896226" cy="5926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Google Shape;7;p1" descr="Google Shape;7;p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837" y="479746"/>
            <a:ext cx="2181058" cy="56203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42915" y="450257"/>
            <a:ext cx="4774501" cy="5877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2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04211" y="6429375"/>
            <a:ext cx="206140" cy="18588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9845" y="1421705"/>
            <a:ext cx="8264401" cy="5000401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311150">
              <a:buClr>
                <a:srgbClr val="4D4E4F"/>
              </a:buClr>
              <a:buSzPts val="1800"/>
              <a:buFont typeface="Arial"/>
              <a:buChar char="●"/>
            </a:lvl1pPr>
            <a:lvl2pPr marL="914400" indent="-311150">
              <a:buClr>
                <a:srgbClr val="4D4E4F"/>
              </a:buClr>
              <a:buSzPts val="1800"/>
              <a:buFont typeface="Arial"/>
              <a:buChar char="○"/>
            </a:lvl2pPr>
            <a:lvl3pPr marL="1371600" indent="-311150">
              <a:buClr>
                <a:srgbClr val="4D4E4F"/>
              </a:buClr>
              <a:buSzPts val="1800"/>
              <a:buFont typeface="Arial"/>
              <a:buChar char="■"/>
            </a:lvl3pPr>
            <a:lvl4pPr marL="1828800" indent="-311150">
              <a:buClr>
                <a:srgbClr val="4D4E4F"/>
              </a:buClr>
              <a:buSzPts val="1800"/>
              <a:buFont typeface="Arial"/>
              <a:buChar char="●"/>
            </a:lvl4pPr>
            <a:lvl5pPr marL="2286000" indent="-311150">
              <a:buClr>
                <a:srgbClr val="4D4E4F"/>
              </a:buClr>
              <a:buSzPts val="1800"/>
              <a:buFont typeface="Arial"/>
              <a:buChar char="○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28" name="color.png" descr="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323" y="378198"/>
            <a:ext cx="765673" cy="765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363629" y="5762625"/>
            <a:ext cx="206140" cy="185880"/>
          </a:xfrm>
          <a:prstGeom prst="rect">
            <a:avLst/>
          </a:prstGeom>
          <a:ln w="12700">
            <a:miter lim="400000"/>
          </a:ln>
        </p:spPr>
        <p:txBody>
          <a:bodyPr wrap="none" lIns="19025" tIns="19025" rIns="19025" bIns="19025">
            <a:spAutoFit/>
          </a:bodyPr>
          <a:lstStyle>
            <a:lvl1pPr algn="r">
              <a:defRPr sz="1100">
                <a:solidFill>
                  <a:srgbClr val="4D4E4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25" tIns="19025" rIns="19025" bIns="19025"/>
          <a:lstStyle/>
          <a:p>
            <a:r>
              <a:t>Текст заголовка</a:t>
            </a:r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25" tIns="19025" rIns="19025" bIns="19025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FF94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FF94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FF94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FF94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FF94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FF94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FF94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FF94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FF94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228600" marR="0" indent="0" algn="l" defTabSz="914400" rtl="0" latinLnBrk="0">
        <a:lnSpc>
          <a:spcPct val="15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D4E4F"/>
          </a:solidFill>
          <a:uFillTx/>
          <a:latin typeface="+mn-lt"/>
          <a:ea typeface="+mn-ea"/>
          <a:cs typeface="+mn-cs"/>
          <a:sym typeface="Arial"/>
        </a:defRPr>
      </a:lvl1pPr>
      <a:lvl2pPr marL="228600" marR="0" indent="457200" algn="l" defTabSz="914400" rtl="0" latinLnBrk="0">
        <a:lnSpc>
          <a:spcPct val="15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D4E4F"/>
          </a:solidFill>
          <a:uFillTx/>
          <a:latin typeface="+mn-lt"/>
          <a:ea typeface="+mn-ea"/>
          <a:cs typeface="+mn-cs"/>
          <a:sym typeface="Arial"/>
        </a:defRPr>
      </a:lvl2pPr>
      <a:lvl3pPr marL="228600" marR="0" indent="914400" algn="l" defTabSz="914400" rtl="0" latinLnBrk="0">
        <a:lnSpc>
          <a:spcPct val="15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D4E4F"/>
          </a:solidFill>
          <a:uFillTx/>
          <a:latin typeface="+mn-lt"/>
          <a:ea typeface="+mn-ea"/>
          <a:cs typeface="+mn-cs"/>
          <a:sym typeface="Arial"/>
        </a:defRPr>
      </a:lvl3pPr>
      <a:lvl4pPr marL="228600" marR="0" indent="1371600" algn="l" defTabSz="914400" rtl="0" latinLnBrk="0">
        <a:lnSpc>
          <a:spcPct val="15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D4E4F"/>
          </a:solidFill>
          <a:uFillTx/>
          <a:latin typeface="+mn-lt"/>
          <a:ea typeface="+mn-ea"/>
          <a:cs typeface="+mn-cs"/>
          <a:sym typeface="Arial"/>
        </a:defRPr>
      </a:lvl4pPr>
      <a:lvl5pPr marL="228600" marR="0" indent="1828800" algn="l" defTabSz="914400" rtl="0" latinLnBrk="0">
        <a:lnSpc>
          <a:spcPct val="15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D4E4F"/>
          </a:solidFill>
          <a:uFillTx/>
          <a:latin typeface="+mn-lt"/>
          <a:ea typeface="+mn-ea"/>
          <a:cs typeface="+mn-cs"/>
          <a:sym typeface="Arial"/>
        </a:defRPr>
      </a:lvl5pPr>
      <a:lvl6pPr marL="228600" marR="0" indent="2286000" algn="l" defTabSz="914400" rtl="0" latinLnBrk="0">
        <a:lnSpc>
          <a:spcPct val="15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D4E4F"/>
          </a:solidFill>
          <a:uFillTx/>
          <a:latin typeface="+mn-lt"/>
          <a:ea typeface="+mn-ea"/>
          <a:cs typeface="+mn-cs"/>
          <a:sym typeface="Arial"/>
        </a:defRPr>
      </a:lvl6pPr>
      <a:lvl7pPr marL="228600" marR="0" indent="2743200" algn="l" defTabSz="914400" rtl="0" latinLnBrk="0">
        <a:lnSpc>
          <a:spcPct val="15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D4E4F"/>
          </a:solidFill>
          <a:uFillTx/>
          <a:latin typeface="+mn-lt"/>
          <a:ea typeface="+mn-ea"/>
          <a:cs typeface="+mn-cs"/>
          <a:sym typeface="Arial"/>
        </a:defRPr>
      </a:lvl7pPr>
      <a:lvl8pPr marL="228600" marR="0" indent="3200400" algn="l" defTabSz="914400" rtl="0" latinLnBrk="0">
        <a:lnSpc>
          <a:spcPct val="15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D4E4F"/>
          </a:solidFill>
          <a:uFillTx/>
          <a:latin typeface="+mn-lt"/>
          <a:ea typeface="+mn-ea"/>
          <a:cs typeface="+mn-cs"/>
          <a:sym typeface="Arial"/>
        </a:defRPr>
      </a:lvl8pPr>
      <a:lvl9pPr marL="228600" marR="0" indent="3657600" algn="l" defTabSz="914400" rtl="0" latinLnBrk="0">
        <a:lnSpc>
          <a:spcPct val="15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D4E4F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27;p5"/>
          <p:cNvSpPr txBox="1">
            <a:spLocks noGrp="1"/>
          </p:cNvSpPr>
          <p:nvPr>
            <p:ph type="ctrTitle"/>
          </p:nvPr>
        </p:nvSpPr>
        <p:spPr>
          <a:xfrm>
            <a:off x="448922" y="523874"/>
            <a:ext cx="7810501" cy="1743002"/>
          </a:xfrm>
          <a:prstGeom prst="rect">
            <a:avLst/>
          </a:prstGeom>
        </p:spPr>
        <p:txBody>
          <a:bodyPr/>
          <a:lstStyle/>
          <a:p>
            <a:pPr>
              <a:defRPr sz="4000" b="1"/>
            </a:pPr>
            <a:r>
              <a:rPr dirty="0" err="1">
                <a:latin typeface="Fira Sans" panose="020B0503050000020004" pitchFamily="34" charset="0"/>
              </a:rPr>
              <a:t>Заголовок</a:t>
            </a:r>
            <a:endParaRPr dirty="0">
              <a:latin typeface="Fira Sans" panose="020B0503050000020004" pitchFamily="34" charset="0"/>
            </a:endParaRPr>
          </a:p>
          <a:p>
            <a:endParaRPr sz="4000" b="1" dirty="0">
              <a:latin typeface="Fira Sans" panose="020B0503050000020004" pitchFamily="34" charset="0"/>
            </a:endParaRPr>
          </a:p>
        </p:txBody>
      </p:sp>
      <p:sp>
        <p:nvSpPr>
          <p:cNvPr id="45" name="Google Shape;28;p5"/>
          <p:cNvSpPr txBox="1">
            <a:spLocks noGrp="1"/>
          </p:cNvSpPr>
          <p:nvPr>
            <p:ph type="subTitle" sz="quarter" idx="1"/>
          </p:nvPr>
        </p:nvSpPr>
        <p:spPr>
          <a:xfrm>
            <a:off x="448922" y="2466974"/>
            <a:ext cx="7810501" cy="595202"/>
          </a:xfrm>
          <a:prstGeom prst="rect">
            <a:avLst/>
          </a:prstGeom>
        </p:spPr>
        <p:txBody>
          <a:bodyPr/>
          <a:lstStyle>
            <a:lvl1pPr marL="0">
              <a:defRPr sz="2200"/>
            </a:lvl1pPr>
          </a:lstStyle>
          <a:p>
            <a:r>
              <a:rPr dirty="0" err="1">
                <a:latin typeface="Fira Sans" panose="020B0503050000020004" pitchFamily="34" charset="0"/>
              </a:rPr>
              <a:t>дата</a:t>
            </a:r>
            <a:endParaRPr dirty="0">
              <a:latin typeface="Fira Sans" panose="020B0503050000020004" pitchFamily="34" charset="0"/>
            </a:endParaRPr>
          </a:p>
        </p:txBody>
      </p:sp>
      <p:sp>
        <p:nvSpPr>
          <p:cNvPr id="46" name="Google Shape;29;p5"/>
          <p:cNvSpPr txBox="1">
            <a:spLocks noGrp="1"/>
          </p:cNvSpPr>
          <p:nvPr>
            <p:ph type="sldNum" sz="quarter" idx="2"/>
          </p:nvPr>
        </p:nvSpPr>
        <p:spPr>
          <a:xfrm>
            <a:off x="8816214" y="6429375"/>
            <a:ext cx="99336" cy="2076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Fira Sans" panose="020B0503050000020004" pitchFamily="34" charset="0"/>
              </a:rPr>
              <a:t>1</a:t>
            </a:fld>
            <a:endParaRPr>
              <a:latin typeface="Fira Sans" panose="020B05030500000200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34;p6"/>
          <p:cNvSpPr txBox="1">
            <a:spLocks noGrp="1"/>
          </p:cNvSpPr>
          <p:nvPr>
            <p:ph type="title"/>
          </p:nvPr>
        </p:nvSpPr>
        <p:spPr>
          <a:xfrm>
            <a:off x="442914" y="450258"/>
            <a:ext cx="4774502" cy="587700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latin typeface="Fira Sans" panose="020B0503050000020004" pitchFamily="34" charset="0"/>
              </a:rPr>
              <a:t>Заголовок</a:t>
            </a:r>
            <a:r>
              <a:rPr dirty="0">
                <a:latin typeface="Fira Sans" panose="020B0503050000020004" pitchFamily="34" charset="0"/>
              </a:rPr>
              <a:t> </a:t>
            </a:r>
            <a:r>
              <a:rPr dirty="0" err="1">
                <a:latin typeface="Fira Sans" panose="020B0503050000020004" pitchFamily="34" charset="0"/>
              </a:rPr>
              <a:t>слайда</a:t>
            </a:r>
            <a:endParaRPr dirty="0">
              <a:latin typeface="Fira Sans" panose="020B0503050000020004" pitchFamily="34" charset="0"/>
            </a:endParaRPr>
          </a:p>
        </p:txBody>
      </p:sp>
      <p:sp>
        <p:nvSpPr>
          <p:cNvPr id="49" name="Google Shape;35;p6"/>
          <p:cNvSpPr txBox="1">
            <a:spLocks noGrp="1"/>
          </p:cNvSpPr>
          <p:nvPr>
            <p:ph type="sldNum" sz="quarter" idx="2"/>
          </p:nvPr>
        </p:nvSpPr>
        <p:spPr>
          <a:xfrm>
            <a:off x="8801397" y="6429375"/>
            <a:ext cx="108954" cy="2076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Fira Sans" panose="020B0503050000020004" pitchFamily="34" charset="0"/>
              </a:rPr>
              <a:t>2</a:t>
            </a:fld>
            <a:endParaRPr>
              <a:latin typeface="Fira Sans" panose="020B0503050000020004" pitchFamily="34" charset="0"/>
            </a:endParaRPr>
          </a:p>
        </p:txBody>
      </p:sp>
      <p:sp>
        <p:nvSpPr>
          <p:cNvPr id="50" name="Google Shape;36;p6"/>
          <p:cNvSpPr txBox="1">
            <a:spLocks noGrp="1"/>
          </p:cNvSpPr>
          <p:nvPr>
            <p:ph type="body" idx="1"/>
          </p:nvPr>
        </p:nvSpPr>
        <p:spPr>
          <a:xfrm>
            <a:off x="439844" y="1421706"/>
            <a:ext cx="8264402" cy="50004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 b="1"/>
            </a:pPr>
            <a:r>
              <a:rPr>
                <a:latin typeface="Fira Sans" panose="020B0503050000020004" pitchFamily="34" charset="0"/>
              </a:rPr>
              <a:t>Подзаголовок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None/>
            </a:pPr>
            <a:r>
              <a:rPr>
                <a:latin typeface="Fira Sans" panose="020B0503050000020004" pitchFamily="34" charset="0"/>
              </a:rPr>
              <a:t>текст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Macintosh PowerPoint</Application>
  <PresentationFormat>Экран (4:3)</PresentationFormat>
  <Paragraphs>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Fira Sans</vt:lpstr>
      <vt:lpstr>White</vt:lpstr>
      <vt:lpstr>Заголовок </vt:lpstr>
      <vt:lpstr>Заголовок слайда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Бодя Беляев</cp:lastModifiedBy>
  <cp:revision>1</cp:revision>
  <dcterms:modified xsi:type="dcterms:W3CDTF">2025-02-24T08:22:32Z</dcterms:modified>
</cp:coreProperties>
</file>